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0" r:id="rId2"/>
    <p:sldId id="256" r:id="rId3"/>
    <p:sldId id="257" r:id="rId4"/>
    <p:sldId id="258" r:id="rId5"/>
    <p:sldId id="266" r:id="rId6"/>
    <p:sldId id="267" r:id="rId7"/>
    <p:sldId id="268" r:id="rId8"/>
    <p:sldId id="259" r:id="rId9"/>
    <p:sldId id="260" r:id="rId10"/>
    <p:sldId id="261" r:id="rId11"/>
    <p:sldId id="264" r:id="rId12"/>
    <p:sldId id="262" r:id="rId13"/>
    <p:sldId id="263" r:id="rId14"/>
    <p:sldId id="265"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A938CA-6CF1-4906-918B-203CAA5EF7F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B5F7FDD-C126-401C-A534-963ECF7EB733}">
      <dgm:prSet phldrT="[Text]"/>
      <dgm:spPr/>
      <dgm:t>
        <a:bodyPr/>
        <a:lstStyle/>
        <a:p>
          <a:r>
            <a:rPr lang="en-US" dirty="0" smtClean="0"/>
            <a:t>01</a:t>
          </a:r>
          <a:endParaRPr lang="en-US" dirty="0"/>
        </a:p>
      </dgm:t>
    </dgm:pt>
    <dgm:pt modelId="{A9F5FF68-4705-4B8B-B293-F62629FEB5EB}" type="parTrans" cxnId="{2ED6A07F-33EA-43BC-9E05-B53F469BB441}">
      <dgm:prSet/>
      <dgm:spPr/>
      <dgm:t>
        <a:bodyPr/>
        <a:lstStyle/>
        <a:p>
          <a:endParaRPr lang="en-US"/>
        </a:p>
      </dgm:t>
    </dgm:pt>
    <dgm:pt modelId="{19395399-54E9-48F3-80E2-1D364964E31F}" type="sibTrans" cxnId="{2ED6A07F-33EA-43BC-9E05-B53F469BB441}">
      <dgm:prSet/>
      <dgm:spPr/>
      <dgm:t>
        <a:bodyPr/>
        <a:lstStyle/>
        <a:p>
          <a:endParaRPr lang="en-US"/>
        </a:p>
      </dgm:t>
    </dgm:pt>
    <dgm:pt modelId="{884A5B64-4B6C-4F92-9341-FED0F0F9D92F}">
      <dgm:prSet phldrT="[Text]"/>
      <dgm:spPr/>
      <dgm:t>
        <a:bodyPr/>
        <a:lstStyle/>
        <a:p>
          <a:r>
            <a:rPr lang="en-US" dirty="0" smtClean="0"/>
            <a:t>Talk about events</a:t>
          </a:r>
          <a:endParaRPr lang="en-US" dirty="0"/>
        </a:p>
      </dgm:t>
    </dgm:pt>
    <dgm:pt modelId="{41E47734-A459-4226-A500-1FA674BEB2A5}" type="parTrans" cxnId="{2885DD96-E471-47DF-A7EF-FAC2B76D5B36}">
      <dgm:prSet/>
      <dgm:spPr/>
      <dgm:t>
        <a:bodyPr/>
        <a:lstStyle/>
        <a:p>
          <a:endParaRPr lang="en-US"/>
        </a:p>
      </dgm:t>
    </dgm:pt>
    <dgm:pt modelId="{412586BB-1BA0-4BF9-8E46-E12877BCEEB9}" type="sibTrans" cxnId="{2885DD96-E471-47DF-A7EF-FAC2B76D5B36}">
      <dgm:prSet/>
      <dgm:spPr/>
      <dgm:t>
        <a:bodyPr/>
        <a:lstStyle/>
        <a:p>
          <a:endParaRPr lang="en-US"/>
        </a:p>
      </dgm:t>
    </dgm:pt>
    <dgm:pt modelId="{D920F848-967D-4E99-B27F-4BC49BA01348}">
      <dgm:prSet phldrT="[Text]"/>
      <dgm:spPr/>
      <dgm:t>
        <a:bodyPr/>
        <a:lstStyle/>
        <a:p>
          <a:r>
            <a:rPr lang="en-US" dirty="0" smtClean="0"/>
            <a:t>02</a:t>
          </a:r>
          <a:endParaRPr lang="en-US" dirty="0"/>
        </a:p>
      </dgm:t>
    </dgm:pt>
    <dgm:pt modelId="{319B5501-CFCB-41E8-B98B-D663C170DBE3}" type="parTrans" cxnId="{0D904A74-5272-43FB-ACE1-DB158C2A6126}">
      <dgm:prSet/>
      <dgm:spPr/>
      <dgm:t>
        <a:bodyPr/>
        <a:lstStyle/>
        <a:p>
          <a:endParaRPr lang="en-US"/>
        </a:p>
      </dgm:t>
    </dgm:pt>
    <dgm:pt modelId="{A0C01210-EBF6-4640-A09E-26C530E2054E}" type="sibTrans" cxnId="{0D904A74-5272-43FB-ACE1-DB158C2A6126}">
      <dgm:prSet/>
      <dgm:spPr/>
      <dgm:t>
        <a:bodyPr/>
        <a:lstStyle/>
        <a:p>
          <a:endParaRPr lang="en-US"/>
        </a:p>
      </dgm:t>
    </dgm:pt>
    <dgm:pt modelId="{2B64AF67-AA6D-4145-9985-5CBD340C30E6}">
      <dgm:prSet phldrT="[Text]"/>
      <dgm:spPr/>
      <dgm:t>
        <a:bodyPr/>
        <a:lstStyle/>
        <a:p>
          <a:r>
            <a:rPr lang="en-US" dirty="0" smtClean="0"/>
            <a:t>ask and answer questions</a:t>
          </a:r>
          <a:endParaRPr lang="en-US" dirty="0"/>
        </a:p>
      </dgm:t>
    </dgm:pt>
    <dgm:pt modelId="{EC9C64C7-37CE-4D40-B62E-0ED3A8505784}" type="parTrans" cxnId="{15749B10-C301-4E89-A3A8-D11A0907D59F}">
      <dgm:prSet/>
      <dgm:spPr/>
      <dgm:t>
        <a:bodyPr/>
        <a:lstStyle/>
        <a:p>
          <a:endParaRPr lang="en-US"/>
        </a:p>
      </dgm:t>
    </dgm:pt>
    <dgm:pt modelId="{1CBF53E9-549F-4F1C-B64A-AF20CDA23695}" type="sibTrans" cxnId="{15749B10-C301-4E89-A3A8-D11A0907D59F}">
      <dgm:prSet/>
      <dgm:spPr/>
      <dgm:t>
        <a:bodyPr/>
        <a:lstStyle/>
        <a:p>
          <a:endParaRPr lang="en-US"/>
        </a:p>
      </dgm:t>
    </dgm:pt>
    <dgm:pt modelId="{52B8CDD2-A5CF-490F-A0B4-6C53E1897ED4}">
      <dgm:prSet phldrT="[Text]"/>
      <dgm:spPr/>
      <dgm:t>
        <a:bodyPr/>
        <a:lstStyle/>
        <a:p>
          <a:r>
            <a:rPr lang="en-US" dirty="0" smtClean="0"/>
            <a:t>03</a:t>
          </a:r>
          <a:endParaRPr lang="en-US" dirty="0"/>
        </a:p>
      </dgm:t>
    </dgm:pt>
    <dgm:pt modelId="{A56157CC-91E1-4A69-B31F-219180E1B36A}" type="parTrans" cxnId="{3395F106-D570-4B0B-995A-45AC99A194E6}">
      <dgm:prSet/>
      <dgm:spPr/>
      <dgm:t>
        <a:bodyPr/>
        <a:lstStyle/>
        <a:p>
          <a:endParaRPr lang="en-US"/>
        </a:p>
      </dgm:t>
    </dgm:pt>
    <dgm:pt modelId="{C18D0856-CB80-47E8-856A-CF4C9414295F}" type="sibTrans" cxnId="{3395F106-D570-4B0B-995A-45AC99A194E6}">
      <dgm:prSet/>
      <dgm:spPr/>
      <dgm:t>
        <a:bodyPr/>
        <a:lstStyle/>
        <a:p>
          <a:endParaRPr lang="en-US"/>
        </a:p>
      </dgm:t>
    </dgm:pt>
    <dgm:pt modelId="{20A31DAA-E4A3-47FC-834C-EF2A19DA803B}">
      <dgm:prSet phldrT="[Text]"/>
      <dgm:spPr/>
      <dgm:t>
        <a:bodyPr/>
        <a:lstStyle/>
        <a:p>
          <a:r>
            <a:rPr lang="en-US" dirty="0" smtClean="0"/>
            <a:t>Describe image </a:t>
          </a:r>
          <a:endParaRPr lang="en-US" dirty="0"/>
        </a:p>
      </dgm:t>
    </dgm:pt>
    <dgm:pt modelId="{7F66961F-117B-4FF4-9106-B2FC22EF4D97}" type="parTrans" cxnId="{0AFAFA21-827C-4A88-8995-D94D5193F021}">
      <dgm:prSet/>
      <dgm:spPr/>
      <dgm:t>
        <a:bodyPr/>
        <a:lstStyle/>
        <a:p>
          <a:endParaRPr lang="en-US"/>
        </a:p>
      </dgm:t>
    </dgm:pt>
    <dgm:pt modelId="{7717C7F7-B0FA-47AC-8B41-48680E813BDE}" type="sibTrans" cxnId="{0AFAFA21-827C-4A88-8995-D94D5193F021}">
      <dgm:prSet/>
      <dgm:spPr/>
      <dgm:t>
        <a:bodyPr/>
        <a:lstStyle/>
        <a:p>
          <a:endParaRPr lang="en-US"/>
        </a:p>
      </dgm:t>
    </dgm:pt>
    <dgm:pt modelId="{92380EF7-13B0-45FB-A587-2D687E7B4C6A}" type="pres">
      <dgm:prSet presAssocID="{CAA938CA-6CF1-4906-918B-203CAA5EF7F1}" presName="linearFlow" presStyleCnt="0">
        <dgm:presLayoutVars>
          <dgm:dir/>
          <dgm:animLvl val="lvl"/>
          <dgm:resizeHandles val="exact"/>
        </dgm:presLayoutVars>
      </dgm:prSet>
      <dgm:spPr/>
      <dgm:t>
        <a:bodyPr/>
        <a:lstStyle/>
        <a:p>
          <a:endParaRPr lang="en-US"/>
        </a:p>
      </dgm:t>
    </dgm:pt>
    <dgm:pt modelId="{FC43657D-6D27-4AFF-B81A-D9D6FA0F9A61}" type="pres">
      <dgm:prSet presAssocID="{8B5F7FDD-C126-401C-A534-963ECF7EB733}" presName="composite" presStyleCnt="0"/>
      <dgm:spPr/>
    </dgm:pt>
    <dgm:pt modelId="{9A55C127-D3C0-44BD-B877-25829BD8106B}" type="pres">
      <dgm:prSet presAssocID="{8B5F7FDD-C126-401C-A534-963ECF7EB733}" presName="parentText" presStyleLbl="alignNode1" presStyleIdx="0" presStyleCnt="3">
        <dgm:presLayoutVars>
          <dgm:chMax val="1"/>
          <dgm:bulletEnabled val="1"/>
        </dgm:presLayoutVars>
      </dgm:prSet>
      <dgm:spPr/>
      <dgm:t>
        <a:bodyPr/>
        <a:lstStyle/>
        <a:p>
          <a:endParaRPr lang="en-US"/>
        </a:p>
      </dgm:t>
    </dgm:pt>
    <dgm:pt modelId="{4E809F16-A6F4-49AB-A0C2-0F487E6D8BC0}" type="pres">
      <dgm:prSet presAssocID="{8B5F7FDD-C126-401C-A534-963ECF7EB733}" presName="descendantText" presStyleLbl="alignAcc1" presStyleIdx="0" presStyleCnt="3">
        <dgm:presLayoutVars>
          <dgm:bulletEnabled val="1"/>
        </dgm:presLayoutVars>
      </dgm:prSet>
      <dgm:spPr/>
      <dgm:t>
        <a:bodyPr/>
        <a:lstStyle/>
        <a:p>
          <a:endParaRPr lang="en-US"/>
        </a:p>
      </dgm:t>
    </dgm:pt>
    <dgm:pt modelId="{72F996ED-471B-4F24-8204-4F81AD072823}" type="pres">
      <dgm:prSet presAssocID="{19395399-54E9-48F3-80E2-1D364964E31F}" presName="sp" presStyleCnt="0"/>
      <dgm:spPr/>
    </dgm:pt>
    <dgm:pt modelId="{830623AA-5155-4F5F-AE9A-C635B3964499}" type="pres">
      <dgm:prSet presAssocID="{D920F848-967D-4E99-B27F-4BC49BA01348}" presName="composite" presStyleCnt="0"/>
      <dgm:spPr/>
    </dgm:pt>
    <dgm:pt modelId="{514015D2-5115-4B68-B006-FDB989EBC5B8}" type="pres">
      <dgm:prSet presAssocID="{D920F848-967D-4E99-B27F-4BC49BA01348}" presName="parentText" presStyleLbl="alignNode1" presStyleIdx="1" presStyleCnt="3">
        <dgm:presLayoutVars>
          <dgm:chMax val="1"/>
          <dgm:bulletEnabled val="1"/>
        </dgm:presLayoutVars>
      </dgm:prSet>
      <dgm:spPr/>
      <dgm:t>
        <a:bodyPr/>
        <a:lstStyle/>
        <a:p>
          <a:endParaRPr lang="en-US"/>
        </a:p>
      </dgm:t>
    </dgm:pt>
    <dgm:pt modelId="{36363099-1066-44E4-8EA4-74073CF5EA9D}" type="pres">
      <dgm:prSet presAssocID="{D920F848-967D-4E99-B27F-4BC49BA01348}" presName="descendantText" presStyleLbl="alignAcc1" presStyleIdx="1" presStyleCnt="3">
        <dgm:presLayoutVars>
          <dgm:bulletEnabled val="1"/>
        </dgm:presLayoutVars>
      </dgm:prSet>
      <dgm:spPr/>
      <dgm:t>
        <a:bodyPr/>
        <a:lstStyle/>
        <a:p>
          <a:endParaRPr lang="en-US"/>
        </a:p>
      </dgm:t>
    </dgm:pt>
    <dgm:pt modelId="{01FDC29D-DE8F-4DBF-9A61-610A3F19B099}" type="pres">
      <dgm:prSet presAssocID="{A0C01210-EBF6-4640-A09E-26C530E2054E}" presName="sp" presStyleCnt="0"/>
      <dgm:spPr/>
    </dgm:pt>
    <dgm:pt modelId="{3AE10941-4EA6-4A0C-ACAC-74966442F26F}" type="pres">
      <dgm:prSet presAssocID="{52B8CDD2-A5CF-490F-A0B4-6C53E1897ED4}" presName="composite" presStyleCnt="0"/>
      <dgm:spPr/>
    </dgm:pt>
    <dgm:pt modelId="{89528A58-491E-4BD4-9942-8279D90C02C2}" type="pres">
      <dgm:prSet presAssocID="{52B8CDD2-A5CF-490F-A0B4-6C53E1897ED4}" presName="parentText" presStyleLbl="alignNode1" presStyleIdx="2" presStyleCnt="3">
        <dgm:presLayoutVars>
          <dgm:chMax val="1"/>
          <dgm:bulletEnabled val="1"/>
        </dgm:presLayoutVars>
      </dgm:prSet>
      <dgm:spPr/>
      <dgm:t>
        <a:bodyPr/>
        <a:lstStyle/>
        <a:p>
          <a:endParaRPr lang="en-US"/>
        </a:p>
      </dgm:t>
    </dgm:pt>
    <dgm:pt modelId="{5B59737E-88FD-43A2-BDF5-25C54DA66883}" type="pres">
      <dgm:prSet presAssocID="{52B8CDD2-A5CF-490F-A0B4-6C53E1897ED4}" presName="descendantText" presStyleLbl="alignAcc1" presStyleIdx="2" presStyleCnt="3">
        <dgm:presLayoutVars>
          <dgm:bulletEnabled val="1"/>
        </dgm:presLayoutVars>
      </dgm:prSet>
      <dgm:spPr/>
      <dgm:t>
        <a:bodyPr/>
        <a:lstStyle/>
        <a:p>
          <a:endParaRPr lang="en-US"/>
        </a:p>
      </dgm:t>
    </dgm:pt>
  </dgm:ptLst>
  <dgm:cxnLst>
    <dgm:cxn modelId="{2ED6A07F-33EA-43BC-9E05-B53F469BB441}" srcId="{CAA938CA-6CF1-4906-918B-203CAA5EF7F1}" destId="{8B5F7FDD-C126-401C-A534-963ECF7EB733}" srcOrd="0" destOrd="0" parTransId="{A9F5FF68-4705-4B8B-B293-F62629FEB5EB}" sibTransId="{19395399-54E9-48F3-80E2-1D364964E31F}"/>
    <dgm:cxn modelId="{0D904A74-5272-43FB-ACE1-DB158C2A6126}" srcId="{CAA938CA-6CF1-4906-918B-203CAA5EF7F1}" destId="{D920F848-967D-4E99-B27F-4BC49BA01348}" srcOrd="1" destOrd="0" parTransId="{319B5501-CFCB-41E8-B98B-D663C170DBE3}" sibTransId="{A0C01210-EBF6-4640-A09E-26C530E2054E}"/>
    <dgm:cxn modelId="{3395F106-D570-4B0B-995A-45AC99A194E6}" srcId="{CAA938CA-6CF1-4906-918B-203CAA5EF7F1}" destId="{52B8CDD2-A5CF-490F-A0B4-6C53E1897ED4}" srcOrd="2" destOrd="0" parTransId="{A56157CC-91E1-4A69-B31F-219180E1B36A}" sibTransId="{C18D0856-CB80-47E8-856A-CF4C9414295F}"/>
    <dgm:cxn modelId="{B5D96786-A5B1-4CFC-BE99-BF83C17A8C53}" type="presOf" srcId="{52B8CDD2-A5CF-490F-A0B4-6C53E1897ED4}" destId="{89528A58-491E-4BD4-9942-8279D90C02C2}" srcOrd="0" destOrd="0" presId="urn:microsoft.com/office/officeart/2005/8/layout/chevron2"/>
    <dgm:cxn modelId="{15749B10-C301-4E89-A3A8-D11A0907D59F}" srcId="{D920F848-967D-4E99-B27F-4BC49BA01348}" destId="{2B64AF67-AA6D-4145-9985-5CBD340C30E6}" srcOrd="0" destOrd="0" parTransId="{EC9C64C7-37CE-4D40-B62E-0ED3A8505784}" sibTransId="{1CBF53E9-549F-4F1C-B64A-AF20CDA23695}"/>
    <dgm:cxn modelId="{C42E001D-4483-481C-8FB6-C2786A03B511}" type="presOf" srcId="{2B64AF67-AA6D-4145-9985-5CBD340C30E6}" destId="{36363099-1066-44E4-8EA4-74073CF5EA9D}" srcOrd="0" destOrd="0" presId="urn:microsoft.com/office/officeart/2005/8/layout/chevron2"/>
    <dgm:cxn modelId="{275DCC6A-4FD8-4D78-BB63-7C53F28A37BF}" type="presOf" srcId="{CAA938CA-6CF1-4906-918B-203CAA5EF7F1}" destId="{92380EF7-13B0-45FB-A587-2D687E7B4C6A}" srcOrd="0" destOrd="0" presId="urn:microsoft.com/office/officeart/2005/8/layout/chevron2"/>
    <dgm:cxn modelId="{0AFAFA21-827C-4A88-8995-D94D5193F021}" srcId="{52B8CDD2-A5CF-490F-A0B4-6C53E1897ED4}" destId="{20A31DAA-E4A3-47FC-834C-EF2A19DA803B}" srcOrd="0" destOrd="0" parTransId="{7F66961F-117B-4FF4-9106-B2FC22EF4D97}" sibTransId="{7717C7F7-B0FA-47AC-8B41-48680E813BDE}"/>
    <dgm:cxn modelId="{2885DD96-E471-47DF-A7EF-FAC2B76D5B36}" srcId="{8B5F7FDD-C126-401C-A534-963ECF7EB733}" destId="{884A5B64-4B6C-4F92-9341-FED0F0F9D92F}" srcOrd="0" destOrd="0" parTransId="{41E47734-A459-4226-A500-1FA674BEB2A5}" sibTransId="{412586BB-1BA0-4BF9-8E46-E12877BCEEB9}"/>
    <dgm:cxn modelId="{61BC835F-FC2C-44BE-A422-953C59515E03}" type="presOf" srcId="{20A31DAA-E4A3-47FC-834C-EF2A19DA803B}" destId="{5B59737E-88FD-43A2-BDF5-25C54DA66883}" srcOrd="0" destOrd="0" presId="urn:microsoft.com/office/officeart/2005/8/layout/chevron2"/>
    <dgm:cxn modelId="{2135A2FD-689B-4CF9-B8CB-CECFD4D74046}" type="presOf" srcId="{8B5F7FDD-C126-401C-A534-963ECF7EB733}" destId="{9A55C127-D3C0-44BD-B877-25829BD8106B}" srcOrd="0" destOrd="0" presId="urn:microsoft.com/office/officeart/2005/8/layout/chevron2"/>
    <dgm:cxn modelId="{2BCEC8F0-337D-4241-8F54-1302E19311C8}" type="presOf" srcId="{D920F848-967D-4E99-B27F-4BC49BA01348}" destId="{514015D2-5115-4B68-B006-FDB989EBC5B8}" srcOrd="0" destOrd="0" presId="urn:microsoft.com/office/officeart/2005/8/layout/chevron2"/>
    <dgm:cxn modelId="{9E9A8C68-1D09-4E24-8BA9-ED2FA978CCE8}" type="presOf" srcId="{884A5B64-4B6C-4F92-9341-FED0F0F9D92F}" destId="{4E809F16-A6F4-49AB-A0C2-0F487E6D8BC0}" srcOrd="0" destOrd="0" presId="urn:microsoft.com/office/officeart/2005/8/layout/chevron2"/>
    <dgm:cxn modelId="{44B4234A-B990-41B6-B0A4-6C4D9B0C32F0}" type="presParOf" srcId="{92380EF7-13B0-45FB-A587-2D687E7B4C6A}" destId="{FC43657D-6D27-4AFF-B81A-D9D6FA0F9A61}" srcOrd="0" destOrd="0" presId="urn:microsoft.com/office/officeart/2005/8/layout/chevron2"/>
    <dgm:cxn modelId="{31F2FF1E-0701-40BF-ADDF-F3D3D80F21A0}" type="presParOf" srcId="{FC43657D-6D27-4AFF-B81A-D9D6FA0F9A61}" destId="{9A55C127-D3C0-44BD-B877-25829BD8106B}" srcOrd="0" destOrd="0" presId="urn:microsoft.com/office/officeart/2005/8/layout/chevron2"/>
    <dgm:cxn modelId="{7704EF91-403E-42F2-8098-D352ACDB0C37}" type="presParOf" srcId="{FC43657D-6D27-4AFF-B81A-D9D6FA0F9A61}" destId="{4E809F16-A6F4-49AB-A0C2-0F487E6D8BC0}" srcOrd="1" destOrd="0" presId="urn:microsoft.com/office/officeart/2005/8/layout/chevron2"/>
    <dgm:cxn modelId="{D6A14797-4EB2-4169-9990-3E8FDB2C4754}" type="presParOf" srcId="{92380EF7-13B0-45FB-A587-2D687E7B4C6A}" destId="{72F996ED-471B-4F24-8204-4F81AD072823}" srcOrd="1" destOrd="0" presId="urn:microsoft.com/office/officeart/2005/8/layout/chevron2"/>
    <dgm:cxn modelId="{B025B411-228D-4E6D-8576-09AE623A4F4B}" type="presParOf" srcId="{92380EF7-13B0-45FB-A587-2D687E7B4C6A}" destId="{830623AA-5155-4F5F-AE9A-C635B3964499}" srcOrd="2" destOrd="0" presId="urn:microsoft.com/office/officeart/2005/8/layout/chevron2"/>
    <dgm:cxn modelId="{2EB7ECBB-1230-4630-9D6B-69607EDB5F82}" type="presParOf" srcId="{830623AA-5155-4F5F-AE9A-C635B3964499}" destId="{514015D2-5115-4B68-B006-FDB989EBC5B8}" srcOrd="0" destOrd="0" presId="urn:microsoft.com/office/officeart/2005/8/layout/chevron2"/>
    <dgm:cxn modelId="{B1983F8C-01F1-4720-87BA-6D648A17ADF0}" type="presParOf" srcId="{830623AA-5155-4F5F-AE9A-C635B3964499}" destId="{36363099-1066-44E4-8EA4-74073CF5EA9D}" srcOrd="1" destOrd="0" presId="urn:microsoft.com/office/officeart/2005/8/layout/chevron2"/>
    <dgm:cxn modelId="{C8D04619-E79E-4DAD-88AB-C1D7E99151F2}" type="presParOf" srcId="{92380EF7-13B0-45FB-A587-2D687E7B4C6A}" destId="{01FDC29D-DE8F-4DBF-9A61-610A3F19B099}" srcOrd="3" destOrd="0" presId="urn:microsoft.com/office/officeart/2005/8/layout/chevron2"/>
    <dgm:cxn modelId="{D4B7AD25-9781-40A1-B729-526647C13A41}" type="presParOf" srcId="{92380EF7-13B0-45FB-A587-2D687E7B4C6A}" destId="{3AE10941-4EA6-4A0C-ACAC-74966442F26F}" srcOrd="4" destOrd="0" presId="urn:microsoft.com/office/officeart/2005/8/layout/chevron2"/>
    <dgm:cxn modelId="{6B920BBD-B59A-4873-AF8A-A445935E0E7D}" type="presParOf" srcId="{3AE10941-4EA6-4A0C-ACAC-74966442F26F}" destId="{89528A58-491E-4BD4-9942-8279D90C02C2}" srcOrd="0" destOrd="0" presId="urn:microsoft.com/office/officeart/2005/8/layout/chevron2"/>
    <dgm:cxn modelId="{2CB72396-8382-4C1F-836A-883B2966BFB5}" type="presParOf" srcId="{3AE10941-4EA6-4A0C-ACAC-74966442F26F}" destId="{5B59737E-88FD-43A2-BDF5-25C54DA66883}"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61711A-FF98-4193-8BA5-2010891C7145}" type="datetimeFigureOut">
              <a:rPr lang="en-US" smtClean="0"/>
              <a:pPr/>
              <a:t>12/12/2020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7BE2E-0C29-4FBD-BED6-5B9A9A4260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B7BE2E-0C29-4FBD-BED6-5B9A9A426094}"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3.xml"/><Relationship Id="rId7" Type="http://schemas.openxmlformats.org/officeDocument/2006/relationships/slide" Target="slide11.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15.xml"/><Relationship Id="rId5" Type="http://schemas.openxmlformats.org/officeDocument/2006/relationships/slide" Target="slide9.xml"/><Relationship Id="rId10"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xplosion 1 14"/>
          <p:cNvSpPr/>
          <p:nvPr/>
        </p:nvSpPr>
        <p:spPr>
          <a:xfrm>
            <a:off x="1600200" y="76200"/>
            <a:ext cx="4648200" cy="1828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09800" y="381000"/>
            <a:ext cx="3581400" cy="1066800"/>
          </a:xfrm>
        </p:spPr>
        <p:txBody>
          <a:bodyPr>
            <a:normAutofit fontScale="90000"/>
          </a:bodyPr>
          <a:lstStyle/>
          <a:p>
            <a:r>
              <a:rPr lang="en-US" sz="8000" b="1" dirty="0" smtClean="0">
                <a:solidFill>
                  <a:srgbClr val="FF0000"/>
                </a:solidFill>
                <a:effectLst>
                  <a:outerShdw blurRad="38100" dist="38100" dir="2700000" algn="tl">
                    <a:srgbClr val="000000">
                      <a:alpha val="43137"/>
                    </a:srgbClr>
                  </a:outerShdw>
                </a:effectLst>
              </a:rPr>
              <a:t>INDEX</a:t>
            </a:r>
            <a:endParaRPr lang="en-US" sz="8000" b="1"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0" y="0"/>
            <a:ext cx="9144000" cy="6858000"/>
          </a:xfrm>
          <a:prstGeom prst="rect">
            <a:avLst/>
          </a:prstGeom>
          <a:noFill/>
          <a:ln w="254000"/>
          <a:effectLst>
            <a:glow rad="63500">
              <a:schemeClr val="accent2">
                <a:satMod val="175000"/>
                <a:alpha val="40000"/>
              </a:schemeClr>
            </a:glow>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r>
              <a:rPr lang="en-US" sz="11500" dirty="0" smtClean="0">
                <a:ln>
                  <a:solidFill>
                    <a:sysClr val="windowText" lastClr="000000"/>
                  </a:solidFill>
                </a:ln>
              </a:rPr>
              <a:t>Thank you </a:t>
            </a:r>
            <a:endParaRPr lang="en-US" sz="11500" dirty="0">
              <a:ln>
                <a:solidFill>
                  <a:sysClr val="windowText" lastClr="000000"/>
                </a:solidFill>
              </a:ln>
            </a:endParaRPr>
          </a:p>
        </p:txBody>
      </p:sp>
      <p:sp>
        <p:nvSpPr>
          <p:cNvPr id="5" name="TextBox 4">
            <a:hlinkClick r:id="rId2" action="ppaction://hlinksldjump"/>
          </p:cNvPr>
          <p:cNvSpPr txBox="1"/>
          <p:nvPr/>
        </p:nvSpPr>
        <p:spPr>
          <a:xfrm>
            <a:off x="1066800" y="1828800"/>
            <a:ext cx="2133600" cy="369332"/>
          </a:xfrm>
          <a:prstGeom prst="rect">
            <a:avLst/>
          </a:prstGeom>
          <a:solidFill>
            <a:schemeClr val="tx2">
              <a:lumMod val="40000"/>
              <a:lumOff val="60000"/>
            </a:schemeClr>
          </a:solidFill>
          <a:ln w="12700">
            <a:solidFill>
              <a:schemeClr val="tx1"/>
            </a:solidFill>
          </a:ln>
        </p:spPr>
        <p:txBody>
          <a:bodyPr wrap="square" rtlCol="0">
            <a:spAutoFit/>
          </a:bodyPr>
          <a:lstStyle/>
          <a:p>
            <a:r>
              <a:rPr lang="en-US" b="1" dirty="0" smtClean="0">
                <a:solidFill>
                  <a:srgbClr val="FF0000"/>
                </a:solidFill>
                <a:effectLst>
                  <a:glow rad="101600">
                    <a:schemeClr val="accent4">
                      <a:satMod val="175000"/>
                      <a:alpha val="40000"/>
                    </a:schemeClr>
                  </a:glow>
                  <a:outerShdw blurRad="38100" dist="38100" dir="2700000" algn="tl">
                    <a:srgbClr val="000000">
                      <a:alpha val="43137"/>
                    </a:srgbClr>
                  </a:outerShdw>
                </a:effectLst>
              </a:rPr>
              <a:t>SLIDE 2</a:t>
            </a:r>
            <a:r>
              <a:rPr lang="en-US" b="1" dirty="0" smtClean="0">
                <a:effectLst>
                  <a:glow rad="101600">
                    <a:schemeClr val="accent4">
                      <a:satMod val="175000"/>
                      <a:alpha val="40000"/>
                    </a:schemeClr>
                  </a:glow>
                  <a:outerShdw blurRad="38100" dist="38100" dir="2700000" algn="tl">
                    <a:srgbClr val="000000">
                      <a:alpha val="43137"/>
                    </a:srgbClr>
                  </a:outerShdw>
                </a:effectLst>
              </a:rPr>
              <a:t>WELCOME</a:t>
            </a:r>
            <a:endParaRPr lang="en-US" b="1" dirty="0">
              <a:effectLst>
                <a:glow rad="101600">
                  <a:schemeClr val="accent4">
                    <a:satMod val="175000"/>
                    <a:alpha val="40000"/>
                  </a:schemeClr>
                </a:glow>
                <a:outerShdw blurRad="38100" dist="38100" dir="2700000" algn="tl">
                  <a:srgbClr val="000000">
                    <a:alpha val="43137"/>
                  </a:srgbClr>
                </a:outerShdw>
              </a:effectLst>
            </a:endParaRPr>
          </a:p>
        </p:txBody>
      </p:sp>
      <p:sp>
        <p:nvSpPr>
          <p:cNvPr id="6" name="TextBox 5">
            <a:hlinkClick r:id="rId3" action="ppaction://hlinksldjump"/>
          </p:cNvPr>
          <p:cNvSpPr txBox="1"/>
          <p:nvPr/>
        </p:nvSpPr>
        <p:spPr>
          <a:xfrm>
            <a:off x="1066800" y="2438400"/>
            <a:ext cx="2133600" cy="369332"/>
          </a:xfrm>
          <a:prstGeom prst="rect">
            <a:avLst/>
          </a:prstGeom>
          <a:solidFill>
            <a:schemeClr val="tx2">
              <a:lumMod val="40000"/>
              <a:lumOff val="60000"/>
            </a:schemeClr>
          </a:solidFill>
          <a:ln w="12700">
            <a:solidFill>
              <a:schemeClr val="tx1"/>
            </a:solidFill>
          </a:ln>
        </p:spPr>
        <p:txBody>
          <a:bodyPr wrap="square" rtlCol="0">
            <a:spAutoFit/>
          </a:bodyPr>
          <a:lstStyle/>
          <a:p>
            <a:r>
              <a:rPr lang="en-US" b="1" dirty="0" smtClean="0">
                <a:solidFill>
                  <a:srgbClr val="FF0000"/>
                </a:solidFill>
                <a:effectLst>
                  <a:glow rad="101600">
                    <a:schemeClr val="accent4">
                      <a:satMod val="175000"/>
                      <a:alpha val="40000"/>
                    </a:schemeClr>
                  </a:glow>
                  <a:outerShdw blurRad="38100" dist="38100" dir="2700000" algn="tl">
                    <a:srgbClr val="000000">
                      <a:alpha val="43137"/>
                    </a:srgbClr>
                  </a:outerShdw>
                </a:effectLst>
              </a:rPr>
              <a:t>SLIDE  3</a:t>
            </a:r>
            <a:r>
              <a:rPr lang="en-US" b="1" dirty="0" smtClean="0">
                <a:effectLst>
                  <a:glow rad="101600">
                    <a:schemeClr val="accent4">
                      <a:satMod val="175000"/>
                      <a:alpha val="40000"/>
                    </a:schemeClr>
                  </a:glow>
                  <a:outerShdw blurRad="38100" dist="38100" dir="2700000" algn="tl">
                    <a:srgbClr val="000000">
                      <a:alpha val="43137"/>
                    </a:srgbClr>
                  </a:outerShdw>
                </a:effectLst>
              </a:rPr>
              <a:t> </a:t>
            </a:r>
            <a:r>
              <a:rPr lang="en-US" b="1" dirty="0" smtClean="0">
                <a:solidFill>
                  <a:srgbClr val="FF0000"/>
                </a:solidFill>
                <a:effectLst>
                  <a:glow rad="101600">
                    <a:schemeClr val="accent4">
                      <a:satMod val="175000"/>
                      <a:alpha val="40000"/>
                    </a:schemeClr>
                  </a:glow>
                  <a:outerShdw blurRad="38100" dist="38100" dir="2700000" algn="tl">
                    <a:srgbClr val="000000">
                      <a:alpha val="43137"/>
                    </a:srgbClr>
                  </a:outerShdw>
                </a:effectLst>
              </a:rPr>
              <a:t>:</a:t>
            </a:r>
            <a:r>
              <a:rPr lang="en-US" b="1" dirty="0" smtClean="0">
                <a:effectLst>
                  <a:glow rad="101600">
                    <a:schemeClr val="accent4">
                      <a:satMod val="175000"/>
                      <a:alpha val="40000"/>
                    </a:schemeClr>
                  </a:glow>
                  <a:outerShdw blurRad="38100" dist="38100" dir="2700000" algn="tl">
                    <a:srgbClr val="000000">
                      <a:alpha val="43137"/>
                    </a:srgbClr>
                  </a:outerShdw>
                </a:effectLst>
              </a:rPr>
              <a:t> IDENTIY</a:t>
            </a:r>
            <a:endParaRPr lang="en-US" b="1" dirty="0">
              <a:effectLst>
                <a:glow rad="101600">
                  <a:schemeClr val="accent4">
                    <a:satMod val="175000"/>
                    <a:alpha val="40000"/>
                  </a:schemeClr>
                </a:glow>
                <a:outerShdw blurRad="38100" dist="38100" dir="2700000" algn="tl">
                  <a:srgbClr val="000000">
                    <a:alpha val="43137"/>
                  </a:srgbClr>
                </a:outerShdw>
              </a:effectLst>
            </a:endParaRPr>
          </a:p>
        </p:txBody>
      </p:sp>
      <p:sp>
        <p:nvSpPr>
          <p:cNvPr id="7" name="TextBox 6">
            <a:hlinkClick r:id="rId4" action="ppaction://hlinksldjump"/>
          </p:cNvPr>
          <p:cNvSpPr txBox="1"/>
          <p:nvPr/>
        </p:nvSpPr>
        <p:spPr>
          <a:xfrm>
            <a:off x="1066800" y="3048000"/>
            <a:ext cx="2133600" cy="646331"/>
          </a:xfrm>
          <a:prstGeom prst="rect">
            <a:avLst/>
          </a:prstGeom>
          <a:solidFill>
            <a:schemeClr val="tx2">
              <a:lumMod val="40000"/>
              <a:lumOff val="60000"/>
            </a:schemeClr>
          </a:solidFill>
          <a:ln w="12700">
            <a:solidFill>
              <a:schemeClr val="tx1"/>
            </a:solidFill>
          </a:ln>
        </p:spPr>
        <p:txBody>
          <a:bodyPr wrap="square" rtlCol="0">
            <a:spAutoFit/>
          </a:bodyPr>
          <a:lstStyle/>
          <a:p>
            <a:pPr algn="ctr"/>
            <a:r>
              <a:rPr lang="en-US" b="1" dirty="0" smtClean="0">
                <a:solidFill>
                  <a:srgbClr val="FF0000"/>
                </a:solidFill>
                <a:effectLst>
                  <a:glow rad="101600">
                    <a:schemeClr val="accent4">
                      <a:satMod val="175000"/>
                      <a:alpha val="40000"/>
                    </a:schemeClr>
                  </a:glow>
                  <a:outerShdw blurRad="38100" dist="38100" dir="2700000" algn="tl">
                    <a:srgbClr val="000000">
                      <a:alpha val="43137"/>
                    </a:srgbClr>
                  </a:outerShdw>
                </a:effectLst>
              </a:rPr>
              <a:t>SLIDE  4-8 : </a:t>
            </a:r>
            <a:r>
              <a:rPr lang="en-US" b="1" dirty="0" smtClean="0">
                <a:effectLst>
                  <a:glow rad="101600">
                    <a:schemeClr val="accent4">
                      <a:satMod val="175000"/>
                      <a:alpha val="40000"/>
                    </a:schemeClr>
                  </a:glow>
                  <a:outerShdw blurRad="38100" dist="38100" dir="2700000" algn="tl">
                    <a:srgbClr val="000000">
                      <a:alpha val="43137"/>
                    </a:srgbClr>
                  </a:outerShdw>
                </a:effectLst>
              </a:rPr>
              <a:t>MENTAL PREPARATION</a:t>
            </a:r>
            <a:endParaRPr lang="en-US" b="1" dirty="0">
              <a:effectLst>
                <a:glow rad="101600">
                  <a:schemeClr val="accent4">
                    <a:satMod val="175000"/>
                    <a:alpha val="40000"/>
                  </a:schemeClr>
                </a:glow>
                <a:outerShdw blurRad="38100" dist="38100" dir="2700000" algn="tl">
                  <a:srgbClr val="000000">
                    <a:alpha val="43137"/>
                  </a:srgbClr>
                </a:outerShdw>
              </a:effectLst>
            </a:endParaRPr>
          </a:p>
        </p:txBody>
      </p:sp>
      <p:sp>
        <p:nvSpPr>
          <p:cNvPr id="8" name="TextBox 7">
            <a:hlinkClick r:id="rId5" action="ppaction://hlinksldjump"/>
          </p:cNvPr>
          <p:cNvSpPr txBox="1"/>
          <p:nvPr/>
        </p:nvSpPr>
        <p:spPr>
          <a:xfrm>
            <a:off x="1066800" y="3886200"/>
            <a:ext cx="2133600" cy="646331"/>
          </a:xfrm>
          <a:prstGeom prst="rect">
            <a:avLst/>
          </a:prstGeom>
          <a:solidFill>
            <a:schemeClr val="tx2">
              <a:lumMod val="40000"/>
              <a:lumOff val="60000"/>
            </a:schemeClr>
          </a:solidFill>
          <a:ln w="12700">
            <a:solidFill>
              <a:schemeClr val="tx1"/>
            </a:solidFill>
          </a:ln>
        </p:spPr>
        <p:txBody>
          <a:bodyPr wrap="square" rtlCol="0">
            <a:spAutoFit/>
          </a:bodyPr>
          <a:lstStyle/>
          <a:p>
            <a:r>
              <a:rPr lang="en-US" b="1" dirty="0" smtClean="0">
                <a:solidFill>
                  <a:srgbClr val="FF0000"/>
                </a:solidFill>
                <a:effectLst>
                  <a:glow rad="101600">
                    <a:schemeClr val="accent4">
                      <a:satMod val="175000"/>
                      <a:alpha val="40000"/>
                    </a:schemeClr>
                  </a:glow>
                  <a:outerShdw blurRad="38100" dist="38100" dir="2700000" algn="tl">
                    <a:srgbClr val="000000">
                      <a:alpha val="43137"/>
                    </a:srgbClr>
                  </a:outerShdw>
                </a:effectLst>
              </a:rPr>
              <a:t>SLIDE 10 : </a:t>
            </a:r>
            <a:r>
              <a:rPr lang="en-US" b="1" dirty="0" smtClean="0">
                <a:effectLst>
                  <a:glow rad="101600">
                    <a:schemeClr val="accent4">
                      <a:satMod val="175000"/>
                      <a:alpha val="40000"/>
                    </a:schemeClr>
                  </a:glow>
                  <a:outerShdw blurRad="38100" dist="38100" dir="2700000" algn="tl">
                    <a:srgbClr val="000000">
                      <a:alpha val="43137"/>
                    </a:srgbClr>
                  </a:outerShdw>
                </a:effectLst>
              </a:rPr>
              <a:t>LESSON DECLARATION</a:t>
            </a:r>
            <a:endParaRPr lang="en-US" b="1" dirty="0">
              <a:effectLst>
                <a:glow rad="101600">
                  <a:schemeClr val="accent4">
                    <a:satMod val="175000"/>
                    <a:alpha val="40000"/>
                  </a:schemeClr>
                </a:glow>
                <a:outerShdw blurRad="38100" dist="38100" dir="2700000" algn="tl">
                  <a:srgbClr val="000000">
                    <a:alpha val="43137"/>
                  </a:srgbClr>
                </a:outerShdw>
              </a:effectLst>
            </a:endParaRPr>
          </a:p>
        </p:txBody>
      </p:sp>
      <p:sp>
        <p:nvSpPr>
          <p:cNvPr id="9" name="TextBox 8">
            <a:hlinkClick r:id="rId6" action="ppaction://hlinksldjump"/>
          </p:cNvPr>
          <p:cNvSpPr txBox="1"/>
          <p:nvPr/>
        </p:nvSpPr>
        <p:spPr>
          <a:xfrm>
            <a:off x="1066800" y="4791670"/>
            <a:ext cx="2133600" cy="923330"/>
          </a:xfrm>
          <a:prstGeom prst="rect">
            <a:avLst/>
          </a:prstGeom>
          <a:solidFill>
            <a:schemeClr val="tx2">
              <a:lumMod val="40000"/>
              <a:lumOff val="60000"/>
            </a:schemeClr>
          </a:solidFill>
          <a:ln w="12700">
            <a:solidFill>
              <a:schemeClr val="tx1"/>
            </a:solidFill>
          </a:ln>
        </p:spPr>
        <p:txBody>
          <a:bodyPr wrap="square" rtlCol="0">
            <a:spAutoFit/>
          </a:bodyPr>
          <a:lstStyle/>
          <a:p>
            <a:r>
              <a:rPr lang="en-US" b="1" dirty="0" smtClean="0">
                <a:solidFill>
                  <a:srgbClr val="FF0000"/>
                </a:solidFill>
                <a:effectLst>
                  <a:glow rad="101600">
                    <a:schemeClr val="accent4">
                      <a:satMod val="175000"/>
                      <a:alpha val="40000"/>
                    </a:schemeClr>
                  </a:glow>
                  <a:outerShdw blurRad="38100" dist="38100" dir="2700000" algn="tl">
                    <a:srgbClr val="000000">
                      <a:alpha val="43137"/>
                    </a:srgbClr>
                  </a:outerShdw>
                </a:effectLst>
              </a:rPr>
              <a:t>SLIDE 11 : </a:t>
            </a:r>
            <a:r>
              <a:rPr lang="en-US" b="1" dirty="0" smtClean="0">
                <a:effectLst>
                  <a:glow rad="101600">
                    <a:schemeClr val="accent4">
                      <a:satMod val="175000"/>
                      <a:alpha val="40000"/>
                    </a:schemeClr>
                  </a:glow>
                  <a:outerShdw blurRad="38100" dist="38100" dir="2700000" algn="tl">
                    <a:srgbClr val="000000">
                      <a:alpha val="43137"/>
                    </a:srgbClr>
                  </a:outerShdw>
                </a:effectLst>
              </a:rPr>
              <a:t>LEARNING OUTCOME </a:t>
            </a:r>
            <a:endParaRPr lang="en-US" b="1" dirty="0">
              <a:effectLst>
                <a:glow rad="101600">
                  <a:schemeClr val="accent4">
                    <a:satMod val="175000"/>
                    <a:alpha val="40000"/>
                  </a:schemeClr>
                </a:glow>
                <a:outerShdw blurRad="38100" dist="38100" dir="2700000" algn="tl">
                  <a:srgbClr val="000000">
                    <a:alpha val="43137"/>
                  </a:srgbClr>
                </a:outerShdw>
              </a:effectLst>
            </a:endParaRPr>
          </a:p>
        </p:txBody>
      </p:sp>
      <p:sp>
        <p:nvSpPr>
          <p:cNvPr id="10" name="TextBox 9">
            <a:hlinkClick r:id="rId7" action="ppaction://hlinksldjump"/>
          </p:cNvPr>
          <p:cNvSpPr txBox="1"/>
          <p:nvPr/>
        </p:nvSpPr>
        <p:spPr>
          <a:xfrm>
            <a:off x="4572000" y="1828800"/>
            <a:ext cx="2514600" cy="369332"/>
          </a:xfrm>
          <a:prstGeom prst="rect">
            <a:avLst/>
          </a:prstGeom>
          <a:solidFill>
            <a:schemeClr val="tx2">
              <a:lumMod val="40000"/>
              <a:lumOff val="60000"/>
            </a:schemeClr>
          </a:solidFill>
          <a:ln w="12700">
            <a:solidFill>
              <a:schemeClr val="tx1"/>
            </a:solidFill>
          </a:ln>
        </p:spPr>
        <p:txBody>
          <a:bodyPr wrap="square" rtlCol="0">
            <a:spAutoFit/>
          </a:bodyPr>
          <a:lstStyle/>
          <a:p>
            <a:r>
              <a:rPr lang="en-US" b="1" dirty="0" smtClean="0">
                <a:solidFill>
                  <a:srgbClr val="FF0000"/>
                </a:solidFill>
                <a:effectLst>
                  <a:glow rad="101600">
                    <a:schemeClr val="accent4">
                      <a:satMod val="175000"/>
                      <a:alpha val="40000"/>
                    </a:schemeClr>
                  </a:glow>
                  <a:outerShdw blurRad="38100" dist="38100" dir="2700000" algn="tl">
                    <a:srgbClr val="000000">
                      <a:alpha val="43137"/>
                    </a:srgbClr>
                  </a:outerShdw>
                </a:effectLst>
              </a:rPr>
              <a:t>SLIDE 12 : </a:t>
            </a:r>
            <a:r>
              <a:rPr lang="en-US" b="1" dirty="0" smtClean="0">
                <a:effectLst>
                  <a:glow rad="101600">
                    <a:schemeClr val="accent4">
                      <a:satMod val="175000"/>
                      <a:alpha val="40000"/>
                    </a:schemeClr>
                  </a:glow>
                  <a:outerShdw blurRad="38100" dist="38100" dir="2700000" algn="tl">
                    <a:srgbClr val="000000">
                      <a:alpha val="43137"/>
                    </a:srgbClr>
                  </a:outerShdw>
                </a:effectLst>
              </a:rPr>
              <a:t>PAIR WORK</a:t>
            </a:r>
            <a:endParaRPr lang="en-US" b="1" dirty="0">
              <a:effectLst>
                <a:glow rad="101600">
                  <a:schemeClr val="accent4">
                    <a:satMod val="175000"/>
                    <a:alpha val="40000"/>
                  </a:schemeClr>
                </a:glow>
                <a:outerShdw blurRad="38100" dist="38100" dir="2700000" algn="tl">
                  <a:srgbClr val="000000">
                    <a:alpha val="43137"/>
                  </a:srgbClr>
                </a:outerShdw>
              </a:effectLst>
            </a:endParaRPr>
          </a:p>
        </p:txBody>
      </p:sp>
      <p:sp>
        <p:nvSpPr>
          <p:cNvPr id="11" name="TextBox 10">
            <a:hlinkClick r:id="rId8" action="ppaction://hlinksldjump"/>
          </p:cNvPr>
          <p:cNvSpPr txBox="1"/>
          <p:nvPr/>
        </p:nvSpPr>
        <p:spPr>
          <a:xfrm>
            <a:off x="4572000" y="2526268"/>
            <a:ext cx="2590800" cy="369332"/>
          </a:xfrm>
          <a:prstGeom prst="rect">
            <a:avLst/>
          </a:prstGeom>
          <a:solidFill>
            <a:schemeClr val="tx2">
              <a:lumMod val="40000"/>
              <a:lumOff val="60000"/>
            </a:schemeClr>
          </a:solidFill>
          <a:ln w="12700">
            <a:solidFill>
              <a:schemeClr val="tx1"/>
            </a:solidFill>
          </a:ln>
        </p:spPr>
        <p:txBody>
          <a:bodyPr wrap="square" rtlCol="0">
            <a:spAutoFit/>
          </a:bodyPr>
          <a:lstStyle/>
          <a:p>
            <a:r>
              <a:rPr lang="en-US" b="1" dirty="0" smtClean="0">
                <a:solidFill>
                  <a:srgbClr val="FF0000"/>
                </a:solidFill>
                <a:effectLst>
                  <a:glow rad="101600">
                    <a:schemeClr val="accent4">
                      <a:satMod val="175000"/>
                      <a:alpha val="40000"/>
                    </a:schemeClr>
                  </a:glow>
                  <a:outerShdw blurRad="38100" dist="38100" dir="2700000" algn="tl">
                    <a:srgbClr val="000000">
                      <a:alpha val="43137"/>
                    </a:srgbClr>
                  </a:outerShdw>
                </a:effectLst>
              </a:rPr>
              <a:t>SLIDE 13 : </a:t>
            </a:r>
            <a:r>
              <a:rPr lang="en-US" b="1" dirty="0" smtClean="0">
                <a:effectLst>
                  <a:glow rad="101600">
                    <a:schemeClr val="accent4">
                      <a:satMod val="175000"/>
                      <a:alpha val="40000"/>
                    </a:schemeClr>
                  </a:glow>
                  <a:outerShdw blurRad="38100" dist="38100" dir="2700000" algn="tl">
                    <a:srgbClr val="000000">
                      <a:alpha val="43137"/>
                    </a:srgbClr>
                  </a:outerShdw>
                </a:effectLst>
              </a:rPr>
              <a:t>GROUP WORK</a:t>
            </a:r>
            <a:endParaRPr lang="en-US" b="1" dirty="0">
              <a:effectLst>
                <a:glow rad="101600">
                  <a:schemeClr val="accent4">
                    <a:satMod val="175000"/>
                    <a:alpha val="40000"/>
                  </a:schemeClr>
                </a:glow>
                <a:outerShdw blurRad="38100" dist="38100" dir="2700000" algn="tl">
                  <a:srgbClr val="000000">
                    <a:alpha val="43137"/>
                  </a:srgbClr>
                </a:outerShdw>
              </a:effectLst>
            </a:endParaRPr>
          </a:p>
        </p:txBody>
      </p:sp>
      <p:sp>
        <p:nvSpPr>
          <p:cNvPr id="12" name="TextBox 11">
            <a:hlinkClick r:id="rId9" action="ppaction://hlinksldjump"/>
          </p:cNvPr>
          <p:cNvSpPr txBox="1"/>
          <p:nvPr/>
        </p:nvSpPr>
        <p:spPr>
          <a:xfrm>
            <a:off x="4572000" y="3200400"/>
            <a:ext cx="2514600" cy="369332"/>
          </a:xfrm>
          <a:prstGeom prst="rect">
            <a:avLst/>
          </a:prstGeom>
          <a:solidFill>
            <a:schemeClr val="tx2">
              <a:lumMod val="40000"/>
              <a:lumOff val="60000"/>
            </a:schemeClr>
          </a:solidFill>
          <a:ln w="12700">
            <a:solidFill>
              <a:schemeClr val="tx1"/>
            </a:solidFill>
          </a:ln>
        </p:spPr>
        <p:txBody>
          <a:bodyPr wrap="square" rtlCol="0">
            <a:spAutoFit/>
          </a:bodyPr>
          <a:lstStyle/>
          <a:p>
            <a:r>
              <a:rPr lang="en-US" b="1" dirty="0" smtClean="0">
                <a:solidFill>
                  <a:srgbClr val="FF0000"/>
                </a:solidFill>
                <a:effectLst>
                  <a:glow rad="101600">
                    <a:schemeClr val="accent4">
                      <a:satMod val="175000"/>
                      <a:alpha val="40000"/>
                    </a:schemeClr>
                  </a:glow>
                  <a:outerShdw blurRad="38100" dist="38100" dir="2700000" algn="tl">
                    <a:srgbClr val="000000">
                      <a:alpha val="43137"/>
                    </a:srgbClr>
                  </a:outerShdw>
                </a:effectLst>
              </a:rPr>
              <a:t>SLIDE 14 : </a:t>
            </a:r>
            <a:r>
              <a:rPr lang="en-US" b="1" dirty="0" smtClean="0">
                <a:effectLst>
                  <a:glow rad="101600">
                    <a:schemeClr val="accent4">
                      <a:satMod val="175000"/>
                      <a:alpha val="40000"/>
                    </a:schemeClr>
                  </a:glow>
                  <a:outerShdw blurRad="38100" dist="38100" dir="2700000" algn="tl">
                    <a:srgbClr val="000000">
                      <a:alpha val="43137"/>
                    </a:srgbClr>
                  </a:outerShdw>
                </a:effectLst>
                <a:hlinkClick r:id="rId10" action="ppaction://hlinksldjump"/>
              </a:rPr>
              <a:t>Evaluation</a:t>
            </a:r>
            <a:endParaRPr lang="en-US" b="1" dirty="0">
              <a:effectLst>
                <a:glow rad="101600">
                  <a:schemeClr val="accent4">
                    <a:satMod val="175000"/>
                    <a:alpha val="40000"/>
                  </a:schemeClr>
                </a:glow>
                <a:outerShdw blurRad="38100" dist="38100" dir="2700000" algn="tl">
                  <a:srgbClr val="000000">
                    <a:alpha val="43137"/>
                  </a:srgbClr>
                </a:outerShdw>
              </a:effectLst>
            </a:endParaRPr>
          </a:p>
        </p:txBody>
      </p:sp>
      <p:sp>
        <p:nvSpPr>
          <p:cNvPr id="13" name="TextBox 12">
            <a:hlinkClick r:id="rId11" action="ppaction://hlinksldjump"/>
          </p:cNvPr>
          <p:cNvSpPr txBox="1"/>
          <p:nvPr/>
        </p:nvSpPr>
        <p:spPr>
          <a:xfrm>
            <a:off x="4572000" y="3962400"/>
            <a:ext cx="2514600" cy="369332"/>
          </a:xfrm>
          <a:prstGeom prst="rect">
            <a:avLst/>
          </a:prstGeom>
          <a:solidFill>
            <a:schemeClr val="tx2">
              <a:lumMod val="40000"/>
              <a:lumOff val="60000"/>
            </a:schemeClr>
          </a:solidFill>
          <a:ln w="12700">
            <a:solidFill>
              <a:schemeClr val="tx1"/>
            </a:solidFill>
          </a:ln>
        </p:spPr>
        <p:txBody>
          <a:bodyPr wrap="square" rtlCol="0">
            <a:spAutoFit/>
          </a:bodyPr>
          <a:lstStyle/>
          <a:p>
            <a:r>
              <a:rPr lang="en-US" b="1" dirty="0" smtClean="0">
                <a:solidFill>
                  <a:srgbClr val="FF0000"/>
                </a:solidFill>
                <a:effectLst>
                  <a:glow rad="101600">
                    <a:schemeClr val="accent4">
                      <a:satMod val="175000"/>
                      <a:alpha val="40000"/>
                    </a:schemeClr>
                  </a:glow>
                  <a:outerShdw blurRad="38100" dist="38100" dir="2700000" algn="tl">
                    <a:srgbClr val="000000">
                      <a:alpha val="43137"/>
                    </a:srgbClr>
                  </a:outerShdw>
                </a:effectLst>
              </a:rPr>
              <a:t>SLIDE 15 : </a:t>
            </a:r>
            <a:r>
              <a:rPr lang="en-US" b="1" dirty="0" smtClean="0">
                <a:effectLst>
                  <a:glow rad="101600">
                    <a:schemeClr val="accent4">
                      <a:satMod val="175000"/>
                      <a:alpha val="40000"/>
                    </a:schemeClr>
                  </a:glow>
                  <a:outerShdw blurRad="38100" dist="38100" dir="2700000" algn="tl">
                    <a:srgbClr val="000000">
                      <a:alpha val="43137"/>
                    </a:srgbClr>
                  </a:outerShdw>
                </a:effectLst>
              </a:rPr>
              <a:t>THANKS</a:t>
            </a:r>
            <a:endParaRPr lang="en-US" b="1" dirty="0">
              <a:effectLst>
                <a:glow rad="101600">
                  <a:schemeClr val="accent4">
                    <a:satMod val="175000"/>
                    <a:alpha val="40000"/>
                  </a:schemeClr>
                </a:glow>
                <a:outerShdw blurRad="38100" dist="38100" dir="2700000" algn="tl">
                  <a:srgbClr val="000000">
                    <a:alpha val="43137"/>
                  </a:srgbClr>
                </a:outerShdw>
              </a:effectLst>
            </a:endParaRPr>
          </a:p>
        </p:txBody>
      </p:sp>
      <p:sp>
        <p:nvSpPr>
          <p:cNvPr id="16" name="Action Button: End 15">
            <a:hlinkClick r:id="" action="ppaction://hlinkshowjump?jump=nextslide" highlightClick="1"/>
          </p:cNvPr>
          <p:cNvSpPr/>
          <p:nvPr/>
        </p:nvSpPr>
        <p:spPr>
          <a:xfrm>
            <a:off x="8382000" y="6248400"/>
            <a:ext cx="609600" cy="457200"/>
          </a:xfrm>
          <a:prstGeom prst="actionButtonE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r>
              <a:rPr lang="en-US" sz="6000" b="1" dirty="0" smtClean="0">
                <a:solidFill>
                  <a:srgbClr val="FF0000"/>
                </a:solidFill>
                <a:effectLst>
                  <a:outerShdw blurRad="38100" dist="38100" dir="2700000" algn="tl">
                    <a:srgbClr val="000000">
                      <a:alpha val="43137"/>
                    </a:srgbClr>
                  </a:outerShdw>
                </a:effectLst>
              </a:rPr>
              <a:t>Learning Outcome</a:t>
            </a:r>
            <a:endParaRPr lang="en-US" sz="6000" b="1" dirty="0">
              <a:solidFill>
                <a:srgbClr val="FF00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0" y="0"/>
            <a:ext cx="9144000" cy="6858000"/>
          </a:xfrm>
          <a:prstGeom prst="rect">
            <a:avLst/>
          </a:prstGeom>
          <a:noFill/>
          <a:ln w="254000"/>
          <a:effectLst>
            <a:glow rad="63500">
              <a:schemeClr val="accent2">
                <a:satMod val="175000"/>
                <a:alpha val="40000"/>
              </a:schemeClr>
            </a:glow>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r>
              <a:rPr lang="en-US" sz="11500" dirty="0" smtClean="0">
                <a:ln>
                  <a:solidFill>
                    <a:sysClr val="windowText" lastClr="000000"/>
                  </a:solidFill>
                </a:ln>
              </a:rPr>
              <a:t>Thank you </a:t>
            </a:r>
            <a:endParaRPr lang="en-US" sz="11500" dirty="0">
              <a:ln>
                <a:solidFill>
                  <a:sysClr val="windowText" lastClr="000000"/>
                </a:solidFill>
              </a:ln>
            </a:endParaRPr>
          </a:p>
        </p:txBody>
      </p:sp>
      <p:sp>
        <p:nvSpPr>
          <p:cNvPr id="5" name="Action Button: End 4">
            <a:hlinkClick r:id="" action="ppaction://hlinkshowjump?jump=nextslide" highlightClick="1"/>
          </p:cNvPr>
          <p:cNvSpPr/>
          <p:nvPr/>
        </p:nvSpPr>
        <p:spPr>
          <a:xfrm>
            <a:off x="8382000" y="6248400"/>
            <a:ext cx="609600" cy="457200"/>
          </a:xfrm>
          <a:prstGeom prst="actionButtonE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138332" y="6172200"/>
            <a:ext cx="457200" cy="533400"/>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noFill/>
          <a:ln w="254000"/>
          <a:effectLst>
            <a:glow rad="63500">
              <a:schemeClr val="accent2">
                <a:satMod val="175000"/>
                <a:alpha val="40000"/>
              </a:schemeClr>
            </a:glow>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r>
              <a:rPr lang="en-US" sz="11500" dirty="0" smtClean="0">
                <a:ln>
                  <a:solidFill>
                    <a:sysClr val="windowText" lastClr="000000"/>
                  </a:solidFill>
                </a:ln>
              </a:rPr>
              <a:t>Thank you </a:t>
            </a:r>
            <a:endParaRPr lang="en-US" sz="11500" dirty="0">
              <a:ln>
                <a:solidFill>
                  <a:sysClr val="windowText" lastClr="000000"/>
                </a:solidFill>
              </a:ln>
            </a:endParaRPr>
          </a:p>
        </p:txBody>
      </p:sp>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pPr algn="l"/>
            <a:r>
              <a:rPr lang="en-US" dirty="0" smtClean="0"/>
              <a:t>Write a paragraph by answering each of the following questions</a:t>
            </a:r>
            <a:endParaRPr lang="en-US" dirty="0"/>
          </a:p>
        </p:txBody>
      </p:sp>
      <p:sp>
        <p:nvSpPr>
          <p:cNvPr id="5" name="TextBox 4"/>
          <p:cNvSpPr txBox="1"/>
          <p:nvPr/>
        </p:nvSpPr>
        <p:spPr>
          <a:xfrm>
            <a:off x="685800" y="2362200"/>
            <a:ext cx="7117269" cy="461665"/>
          </a:xfrm>
          <a:prstGeom prst="rect">
            <a:avLst/>
          </a:prstGeom>
          <a:noFill/>
          <a:ln w="6350">
            <a:solidFill>
              <a:schemeClr val="tx1"/>
            </a:solidFill>
          </a:ln>
        </p:spPr>
        <p:txBody>
          <a:bodyPr wrap="none" rtlCol="0">
            <a:spAutoFit/>
          </a:bodyPr>
          <a:lstStyle/>
          <a:p>
            <a:r>
              <a:rPr lang="en-US" sz="2400" dirty="0" smtClean="0">
                <a:solidFill>
                  <a:srgbClr val="002060"/>
                </a:solidFill>
                <a:effectLst>
                  <a:outerShdw blurRad="38100" dist="38100" dir="2700000" algn="tl">
                    <a:srgbClr val="000000">
                      <a:alpha val="43137"/>
                    </a:srgbClr>
                  </a:outerShdw>
                </a:effectLst>
              </a:rPr>
              <a:t>1. Do you help your mother with her household? How? </a:t>
            </a:r>
            <a:endParaRPr lang="en-US" sz="2400" dirty="0">
              <a:solidFill>
                <a:srgbClr val="002060"/>
              </a:solidFill>
              <a:effectLst>
                <a:outerShdw blurRad="38100" dist="38100" dir="2700000" algn="tl">
                  <a:srgbClr val="000000">
                    <a:alpha val="43137"/>
                  </a:srgbClr>
                </a:outerShdw>
              </a:effectLst>
            </a:endParaRPr>
          </a:p>
        </p:txBody>
      </p:sp>
      <p:sp>
        <p:nvSpPr>
          <p:cNvPr id="6" name="TextBox 5"/>
          <p:cNvSpPr txBox="1"/>
          <p:nvPr/>
        </p:nvSpPr>
        <p:spPr>
          <a:xfrm>
            <a:off x="685800" y="2971800"/>
            <a:ext cx="7491282" cy="461665"/>
          </a:xfrm>
          <a:prstGeom prst="rect">
            <a:avLst/>
          </a:prstGeom>
          <a:noFill/>
          <a:ln w="6350">
            <a:solidFill>
              <a:schemeClr val="tx1"/>
            </a:solidFill>
          </a:ln>
        </p:spPr>
        <p:txBody>
          <a:bodyPr wrap="none" rtlCol="0">
            <a:spAutoFit/>
          </a:bodyPr>
          <a:lstStyle/>
          <a:p>
            <a:r>
              <a:rPr lang="en-US" sz="2400" dirty="0" smtClean="0">
                <a:solidFill>
                  <a:srgbClr val="002060"/>
                </a:solidFill>
                <a:effectLst>
                  <a:outerShdw blurRad="38100" dist="38100" dir="2700000" algn="tl">
                    <a:srgbClr val="000000">
                      <a:alpha val="43137"/>
                    </a:srgbClr>
                  </a:outerShdw>
                </a:effectLst>
              </a:rPr>
              <a:t>2.  Do you celebrate Mother’s Day? If yes, when and how? </a:t>
            </a:r>
            <a:endParaRPr lang="en-US" sz="2400" dirty="0">
              <a:solidFill>
                <a:srgbClr val="002060"/>
              </a:solidFill>
              <a:effectLst>
                <a:outerShdw blurRad="38100" dist="38100" dir="2700000" algn="tl">
                  <a:srgbClr val="000000">
                    <a:alpha val="43137"/>
                  </a:srgbClr>
                </a:outerShdw>
              </a:effectLst>
            </a:endParaRPr>
          </a:p>
        </p:txBody>
      </p:sp>
      <p:sp>
        <p:nvSpPr>
          <p:cNvPr id="7" name="TextBox 6"/>
          <p:cNvSpPr txBox="1"/>
          <p:nvPr/>
        </p:nvSpPr>
        <p:spPr>
          <a:xfrm>
            <a:off x="685800" y="3576935"/>
            <a:ext cx="7491282" cy="461665"/>
          </a:xfrm>
          <a:prstGeom prst="rect">
            <a:avLst/>
          </a:prstGeom>
          <a:noFill/>
          <a:ln w="6350">
            <a:solidFill>
              <a:schemeClr val="tx1"/>
            </a:solidFill>
          </a:ln>
        </p:spPr>
        <p:txBody>
          <a:bodyPr wrap="none" rtlCol="0">
            <a:spAutoFit/>
          </a:bodyPr>
          <a:lstStyle/>
          <a:p>
            <a:r>
              <a:rPr lang="en-US" sz="2400" dirty="0" smtClean="0">
                <a:solidFill>
                  <a:srgbClr val="002060"/>
                </a:solidFill>
                <a:effectLst>
                  <a:outerShdw blurRad="38100" dist="38100" dir="2700000" algn="tl">
                    <a:srgbClr val="000000">
                      <a:alpha val="43137"/>
                    </a:srgbClr>
                  </a:outerShdw>
                </a:effectLst>
              </a:rPr>
              <a:t>3.  Do you celebrate Mother’s Day? If yes, when and how? </a:t>
            </a:r>
            <a:endParaRPr lang="en-US" sz="2400" dirty="0">
              <a:solidFill>
                <a:srgbClr val="002060"/>
              </a:solidFill>
              <a:effectLst>
                <a:outerShdw blurRad="38100" dist="38100" dir="2700000" algn="tl">
                  <a:srgbClr val="000000">
                    <a:alpha val="43137"/>
                  </a:srgbClr>
                </a:outerShdw>
              </a:effectLst>
            </a:endParaRPr>
          </a:p>
        </p:txBody>
      </p:sp>
      <p:sp>
        <p:nvSpPr>
          <p:cNvPr id="9" name="TextBox 8"/>
          <p:cNvSpPr txBox="1"/>
          <p:nvPr/>
        </p:nvSpPr>
        <p:spPr>
          <a:xfrm>
            <a:off x="7315200" y="0"/>
            <a:ext cx="18288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effectLst>
                  <a:outerShdw blurRad="38100" dist="38100" dir="2700000" algn="tl">
                    <a:srgbClr val="000000">
                      <a:alpha val="43137"/>
                    </a:srgbClr>
                  </a:outerShdw>
                </a:effectLst>
              </a:rPr>
              <a:t>Individual Work</a:t>
            </a:r>
            <a:endParaRPr lang="en-US" b="1" dirty="0">
              <a:effectLst>
                <a:outerShdw blurRad="38100" dist="38100" dir="2700000" algn="tl">
                  <a:srgbClr val="000000">
                    <a:alpha val="43137"/>
                  </a:srgbClr>
                </a:outerShdw>
              </a:effectLst>
            </a:endParaRPr>
          </a:p>
        </p:txBody>
      </p:sp>
      <p:sp>
        <p:nvSpPr>
          <p:cNvPr id="10" name="Action Button: End 9">
            <a:hlinkClick r:id="" action="ppaction://hlinkshowjump?jump=nextslide" highlightClick="1"/>
          </p:cNvPr>
          <p:cNvSpPr/>
          <p:nvPr/>
        </p:nvSpPr>
        <p:spPr>
          <a:xfrm>
            <a:off x="8382000" y="6248400"/>
            <a:ext cx="609600" cy="457200"/>
          </a:xfrm>
          <a:prstGeom prst="actionButtonE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 action="ppaction://hlinkshowjump?jump=firstslide" highlightClick="1"/>
          </p:cNvPr>
          <p:cNvSpPr/>
          <p:nvPr/>
        </p:nvSpPr>
        <p:spPr>
          <a:xfrm>
            <a:off x="138332" y="6172200"/>
            <a:ext cx="457200" cy="533400"/>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day-148.jpg"/>
          <p:cNvPicPr>
            <a:picLocks noGrp="1" noChangeAspect="1"/>
          </p:cNvPicPr>
          <p:nvPr>
            <p:ph idx="1"/>
          </p:nvPr>
        </p:nvPicPr>
        <p:blipFill>
          <a:blip r:embed="rId2"/>
          <a:stretch>
            <a:fillRect/>
          </a:stretch>
        </p:blipFill>
        <p:spPr>
          <a:xfrm>
            <a:off x="1177527" y="1600200"/>
            <a:ext cx="6788945" cy="4525963"/>
          </a:xfrm>
        </p:spPr>
      </p:pic>
      <p:sp>
        <p:nvSpPr>
          <p:cNvPr id="2" name="Title 1"/>
          <p:cNvSpPr>
            <a:spLocks noGrp="1"/>
          </p:cNvSpPr>
          <p:nvPr>
            <p:ph type="title"/>
          </p:nvPr>
        </p:nvSpPr>
        <p:spPr>
          <a:xfrm>
            <a:off x="457200" y="152400"/>
            <a:ext cx="8229600" cy="114300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p:spPr>
        <p:txBody>
          <a:bodyPr/>
          <a:lstStyle/>
          <a:p>
            <a:r>
              <a:rPr lang="en-US" b="1" dirty="0" smtClean="0">
                <a:solidFill>
                  <a:srgbClr val="FF0000"/>
                </a:solidFill>
                <a:effectLst>
                  <a:outerShdw blurRad="38100" dist="38100" dir="2700000" algn="tl">
                    <a:srgbClr val="000000">
                      <a:alpha val="43137"/>
                    </a:srgbClr>
                  </a:outerShdw>
                </a:effectLst>
              </a:rPr>
              <a:t>Discuss the questions </a:t>
            </a:r>
            <a:endParaRPr lang="en-US" b="1"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1292152" y="1535668"/>
            <a:ext cx="5861926" cy="461665"/>
          </a:xfrm>
          <a:prstGeom prst="rect">
            <a:avLst/>
          </a:prstGeom>
          <a:blipFill>
            <a:blip r:embed="rId3"/>
            <a:tile tx="0" ty="0" sx="100000" sy="100000" flip="none" algn="tl"/>
          </a:blipFill>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b="1" dirty="0" smtClean="0">
                <a:effectLst>
                  <a:outerShdw blurRad="38100" dist="38100" dir="2700000" algn="tl">
                    <a:srgbClr val="000000">
                      <a:alpha val="43137"/>
                    </a:srgbClr>
                  </a:outerShdw>
                </a:effectLst>
              </a:rPr>
              <a:t>What do you think the woman is to the child</a:t>
            </a:r>
            <a:endParaRPr lang="en-US" sz="2400" b="1" dirty="0">
              <a:effectLst>
                <a:outerShdw blurRad="38100" dist="38100" dir="2700000" algn="tl">
                  <a:srgbClr val="000000">
                    <a:alpha val="43137"/>
                  </a:srgbClr>
                </a:outerShdw>
              </a:effectLst>
            </a:endParaRPr>
          </a:p>
        </p:txBody>
      </p:sp>
      <p:sp>
        <p:nvSpPr>
          <p:cNvPr id="6" name="TextBox 5"/>
          <p:cNvSpPr txBox="1"/>
          <p:nvPr/>
        </p:nvSpPr>
        <p:spPr>
          <a:xfrm>
            <a:off x="1292152" y="2157556"/>
            <a:ext cx="6687215" cy="400110"/>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smtClean="0">
                <a:solidFill>
                  <a:schemeClr val="tx1"/>
                </a:solidFill>
              </a:rPr>
              <a:t>I think the child is her offspring. She loves her baby very much </a:t>
            </a:r>
            <a:endParaRPr lang="en-US" sz="2000" dirty="0">
              <a:solidFill>
                <a:schemeClr val="tx1"/>
              </a:solidFill>
            </a:endParaRPr>
          </a:p>
        </p:txBody>
      </p:sp>
      <p:sp>
        <p:nvSpPr>
          <p:cNvPr id="7" name="TextBox 6"/>
          <p:cNvSpPr txBox="1"/>
          <p:nvPr/>
        </p:nvSpPr>
        <p:spPr>
          <a:xfrm>
            <a:off x="1292152" y="2799112"/>
            <a:ext cx="5524782" cy="461665"/>
          </a:xfrm>
          <a:prstGeom prst="rect">
            <a:avLst/>
          </a:prstGeom>
          <a:blipFill>
            <a:blip r:embed="rId3"/>
            <a:tile tx="0" ty="0" sx="100000" sy="100000" flip="none" algn="tl"/>
          </a:blipFill>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b="1" dirty="0" smtClean="0">
                <a:effectLst>
                  <a:outerShdw blurRad="38100" dist="38100" dir="2700000" algn="tl">
                    <a:srgbClr val="000000">
                      <a:alpha val="43137"/>
                    </a:srgbClr>
                  </a:outerShdw>
                </a:effectLst>
              </a:rPr>
              <a:t>Why is she holding the child on her frank?</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1292152" y="3516868"/>
            <a:ext cx="6914137" cy="707886"/>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smtClean="0">
                <a:solidFill>
                  <a:schemeClr val="tx1"/>
                </a:solidFill>
              </a:rPr>
              <a:t>I think the child is her offspring. She is holding her child on frank </a:t>
            </a:r>
          </a:p>
          <a:p>
            <a:r>
              <a:rPr lang="en-US" sz="2000" dirty="0" smtClean="0">
                <a:solidFill>
                  <a:schemeClr val="tx1"/>
                </a:solidFill>
              </a:rPr>
              <a:t>to pose for a photograph</a:t>
            </a:r>
            <a:endParaRPr lang="en-US" sz="2000" dirty="0">
              <a:solidFill>
                <a:schemeClr val="tx1"/>
              </a:solidFill>
            </a:endParaRPr>
          </a:p>
        </p:txBody>
      </p:sp>
      <p:sp>
        <p:nvSpPr>
          <p:cNvPr id="9" name="TextBox 8"/>
          <p:cNvSpPr txBox="1"/>
          <p:nvPr/>
        </p:nvSpPr>
        <p:spPr>
          <a:xfrm>
            <a:off x="1292152" y="4431268"/>
            <a:ext cx="5369675" cy="461665"/>
          </a:xfrm>
          <a:prstGeom prst="rect">
            <a:avLst/>
          </a:prstGeom>
          <a:blipFill>
            <a:blip r:embed="rId3"/>
            <a:tile tx="0" ty="0" sx="100000" sy="100000" flip="none" algn="tl"/>
          </a:blipFill>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b="1" dirty="0" smtClean="0">
                <a:effectLst>
                  <a:outerShdw blurRad="38100" dist="38100" dir="2700000" algn="tl">
                    <a:srgbClr val="000000">
                      <a:alpha val="43137"/>
                    </a:srgbClr>
                  </a:outerShdw>
                </a:effectLst>
              </a:rPr>
              <a:t>Can a mother be compared to anybody? </a:t>
            </a:r>
            <a:endParaRPr lang="en-US" sz="2400" b="1" dirty="0">
              <a:effectLst>
                <a:outerShdw blurRad="38100" dist="38100" dir="2700000" algn="tl">
                  <a:srgbClr val="000000">
                    <a:alpha val="43137"/>
                  </a:srgbClr>
                </a:outerShdw>
              </a:effectLst>
            </a:endParaRPr>
          </a:p>
        </p:txBody>
      </p:sp>
      <p:sp>
        <p:nvSpPr>
          <p:cNvPr id="10" name="TextBox 9"/>
          <p:cNvSpPr txBox="1"/>
          <p:nvPr/>
        </p:nvSpPr>
        <p:spPr>
          <a:xfrm>
            <a:off x="1292152" y="5117068"/>
            <a:ext cx="6487673" cy="400110"/>
          </a:xfrm>
          <a:prstGeom prst="rect">
            <a:avLst/>
          </a:prstGeom>
          <a:blipFill>
            <a:blip r:embed="rId3"/>
            <a:tile tx="0" ty="0" sx="100000" sy="100000" flip="none" algn="tl"/>
          </a:blipFill>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smtClean="0">
                <a:solidFill>
                  <a:schemeClr val="tx1"/>
                </a:solidFill>
              </a:rPr>
              <a:t>No, mother can never be compared to anybody in the world.</a:t>
            </a:r>
            <a:endParaRPr lang="en-US" sz="2000" dirty="0">
              <a:solidFill>
                <a:schemeClr val="tx1"/>
              </a:solidFill>
            </a:endParaRPr>
          </a:p>
        </p:txBody>
      </p:sp>
      <p:sp>
        <p:nvSpPr>
          <p:cNvPr id="13" name="Rectangle 12"/>
          <p:cNvSpPr/>
          <p:nvPr/>
        </p:nvSpPr>
        <p:spPr>
          <a:xfrm>
            <a:off x="0" y="0"/>
            <a:ext cx="9144000" cy="6858000"/>
          </a:xfrm>
          <a:prstGeom prst="rect">
            <a:avLst/>
          </a:prstGeom>
          <a:noFill/>
          <a:ln w="254000"/>
          <a:effectLst>
            <a:glow rad="63500">
              <a:schemeClr val="accent2">
                <a:satMod val="175000"/>
                <a:alpha val="40000"/>
              </a:schemeClr>
            </a:glow>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r>
              <a:rPr lang="en-US" sz="11500" dirty="0" smtClean="0">
                <a:ln>
                  <a:solidFill>
                    <a:sysClr val="windowText" lastClr="000000"/>
                  </a:solidFill>
                </a:ln>
              </a:rPr>
              <a:t>Thank you </a:t>
            </a:r>
            <a:endParaRPr lang="en-US" sz="11500" dirty="0">
              <a:ln>
                <a:solidFill>
                  <a:sysClr val="windowText" lastClr="000000"/>
                </a:solidFill>
              </a:ln>
            </a:endParaRPr>
          </a:p>
        </p:txBody>
      </p:sp>
      <p:sp>
        <p:nvSpPr>
          <p:cNvPr id="14" name="TextBox 13"/>
          <p:cNvSpPr txBox="1"/>
          <p:nvPr/>
        </p:nvSpPr>
        <p:spPr>
          <a:xfrm>
            <a:off x="7772400" y="152400"/>
            <a:ext cx="1219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effectLst>
                  <a:outerShdw blurRad="38100" dist="38100" dir="2700000" algn="tl">
                    <a:srgbClr val="000000">
                      <a:alpha val="43137"/>
                    </a:srgbClr>
                  </a:outerShdw>
                </a:effectLst>
              </a:rPr>
              <a:t>Pair Work</a:t>
            </a:r>
            <a:endParaRPr lang="en-US" b="1" dirty="0">
              <a:effectLst>
                <a:outerShdw blurRad="38100" dist="38100" dir="2700000" algn="tl">
                  <a:srgbClr val="000000">
                    <a:alpha val="43137"/>
                  </a:srgbClr>
                </a:outerShdw>
              </a:effectLst>
            </a:endParaRPr>
          </a:p>
        </p:txBody>
      </p:sp>
      <p:sp>
        <p:nvSpPr>
          <p:cNvPr id="15" name="Action Button: End 14">
            <a:hlinkClick r:id="" action="ppaction://hlinkshowjump?jump=nextslide" highlightClick="1"/>
          </p:cNvPr>
          <p:cNvSpPr/>
          <p:nvPr/>
        </p:nvSpPr>
        <p:spPr>
          <a:xfrm>
            <a:off x="8382000" y="6248400"/>
            <a:ext cx="609600" cy="457200"/>
          </a:xfrm>
          <a:prstGeom prst="actionButtonE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Home 15">
            <a:hlinkClick r:id="" action="ppaction://hlinkshowjump?jump=firstslide" highlightClick="1"/>
          </p:cNvPr>
          <p:cNvSpPr/>
          <p:nvPr/>
        </p:nvSpPr>
        <p:spPr>
          <a:xfrm>
            <a:off x="138332" y="6172200"/>
            <a:ext cx="457200" cy="533400"/>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b="1" dirty="0" smtClean="0">
                <a:effectLst>
                  <a:outerShdw blurRad="38100" dist="38100" dir="2700000" algn="tl">
                    <a:srgbClr val="000000">
                      <a:alpha val="43137"/>
                    </a:srgbClr>
                  </a:outerShdw>
                </a:effectLst>
              </a:rPr>
              <a:t>Answer the following questions</a:t>
            </a:r>
            <a:endParaRPr lang="en-US" b="1" dirty="0">
              <a:effectLst>
                <a:outerShdw blurRad="38100" dist="38100" dir="2700000" algn="tl">
                  <a:srgbClr val="000000">
                    <a:alpha val="43137"/>
                  </a:srgbClr>
                </a:outerShdw>
              </a:effectLst>
            </a:endParaRPr>
          </a:p>
        </p:txBody>
      </p:sp>
      <p:sp>
        <p:nvSpPr>
          <p:cNvPr id="4" name="TextBox 3"/>
          <p:cNvSpPr txBox="1"/>
          <p:nvPr/>
        </p:nvSpPr>
        <p:spPr>
          <a:xfrm>
            <a:off x="533400" y="1676400"/>
            <a:ext cx="6928628" cy="400110"/>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000" dirty="0" smtClean="0">
                <a:solidFill>
                  <a:srgbClr val="002060"/>
                </a:solidFill>
              </a:rPr>
              <a:t>What country first observed Mother’s Day as a national holiday? </a:t>
            </a:r>
            <a:endParaRPr lang="en-US" sz="2000" dirty="0">
              <a:solidFill>
                <a:srgbClr val="002060"/>
              </a:solidFill>
            </a:endParaRPr>
          </a:p>
        </p:txBody>
      </p:sp>
      <p:sp>
        <p:nvSpPr>
          <p:cNvPr id="5" name="TextBox 4"/>
          <p:cNvSpPr txBox="1"/>
          <p:nvPr/>
        </p:nvSpPr>
        <p:spPr>
          <a:xfrm>
            <a:off x="533400" y="2209800"/>
            <a:ext cx="6166560" cy="400110"/>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2000" dirty="0" smtClean="0">
                <a:solidFill>
                  <a:schemeClr val="bg1"/>
                </a:solidFill>
              </a:rPr>
              <a:t>America first observed  Mother’s Day as national holiday. </a:t>
            </a:r>
            <a:endParaRPr lang="en-US" sz="2000" dirty="0">
              <a:solidFill>
                <a:schemeClr val="bg1"/>
              </a:solidFill>
            </a:endParaRPr>
          </a:p>
        </p:txBody>
      </p:sp>
      <p:sp>
        <p:nvSpPr>
          <p:cNvPr id="6" name="TextBox 5"/>
          <p:cNvSpPr txBox="1"/>
          <p:nvPr/>
        </p:nvSpPr>
        <p:spPr>
          <a:xfrm>
            <a:off x="533400" y="3124200"/>
            <a:ext cx="7295652" cy="707886"/>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2000" dirty="0" smtClean="0">
                <a:solidFill>
                  <a:schemeClr val="bg1"/>
                </a:solidFill>
              </a:rPr>
              <a:t>When is Mother’s Day now celebrated on the second Sunday of May</a:t>
            </a:r>
          </a:p>
          <a:p>
            <a:r>
              <a:rPr lang="en-US" sz="2000" dirty="0" smtClean="0">
                <a:solidFill>
                  <a:schemeClr val="bg1"/>
                </a:solidFill>
              </a:rPr>
              <a:t> by most of the countries in the world. </a:t>
            </a:r>
            <a:endParaRPr lang="en-US" sz="2000" dirty="0">
              <a:solidFill>
                <a:schemeClr val="bg1"/>
              </a:solidFill>
            </a:endParaRPr>
          </a:p>
        </p:txBody>
      </p:sp>
      <p:sp>
        <p:nvSpPr>
          <p:cNvPr id="7" name="TextBox 6"/>
          <p:cNvSpPr txBox="1"/>
          <p:nvPr/>
        </p:nvSpPr>
        <p:spPr>
          <a:xfrm>
            <a:off x="533400" y="2667000"/>
            <a:ext cx="8256427"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sz="2000" dirty="0" smtClean="0">
                <a:solidFill>
                  <a:srgbClr val="002060"/>
                </a:solidFill>
              </a:rPr>
              <a:t>When is Mother’s Day now celebrated by most of the countries in the world? </a:t>
            </a:r>
            <a:endParaRPr lang="en-US" sz="2000" dirty="0">
              <a:solidFill>
                <a:srgbClr val="002060"/>
              </a:solidFill>
            </a:endParaRPr>
          </a:p>
        </p:txBody>
      </p:sp>
      <p:sp>
        <p:nvSpPr>
          <p:cNvPr id="8" name="TextBox 7"/>
          <p:cNvSpPr txBox="1"/>
          <p:nvPr/>
        </p:nvSpPr>
        <p:spPr>
          <a:xfrm>
            <a:off x="533400" y="3962400"/>
            <a:ext cx="4325030"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sz="2000" dirty="0" smtClean="0">
                <a:solidFill>
                  <a:srgbClr val="002060"/>
                </a:solidFill>
              </a:rPr>
              <a:t>How is Mother’s Day usually observed? </a:t>
            </a:r>
            <a:endParaRPr lang="en-US" sz="2000" dirty="0">
              <a:solidFill>
                <a:srgbClr val="002060"/>
              </a:solidFill>
            </a:endParaRPr>
          </a:p>
        </p:txBody>
      </p:sp>
      <p:sp>
        <p:nvSpPr>
          <p:cNvPr id="9" name="TextBox 8"/>
          <p:cNvSpPr txBox="1"/>
          <p:nvPr/>
        </p:nvSpPr>
        <p:spPr>
          <a:xfrm>
            <a:off x="533400" y="4473714"/>
            <a:ext cx="8032712" cy="707886"/>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2000" dirty="0" smtClean="0">
                <a:solidFill>
                  <a:schemeClr val="bg1"/>
                </a:solidFill>
              </a:rPr>
              <a:t>Mother’s Day is  usually observed by honouring mothers with different gifts</a:t>
            </a:r>
          </a:p>
          <a:p>
            <a:r>
              <a:rPr lang="en-US" sz="2000" dirty="0" smtClean="0">
                <a:solidFill>
                  <a:schemeClr val="bg1"/>
                </a:solidFill>
              </a:rPr>
              <a:t> such as flowers, cards, candy etc. and also by dining out</a:t>
            </a:r>
            <a:endParaRPr lang="en-US" sz="2000" dirty="0">
              <a:solidFill>
                <a:schemeClr val="bg1"/>
              </a:solidFill>
            </a:endParaRPr>
          </a:p>
        </p:txBody>
      </p:sp>
      <p:sp>
        <p:nvSpPr>
          <p:cNvPr id="10" name="TextBox 9"/>
          <p:cNvSpPr txBox="1"/>
          <p:nvPr/>
        </p:nvSpPr>
        <p:spPr>
          <a:xfrm>
            <a:off x="570557" y="5181600"/>
            <a:ext cx="4306243"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sz="2000" dirty="0" smtClean="0">
                <a:solidFill>
                  <a:srgbClr val="002060"/>
                </a:solidFill>
              </a:rPr>
              <a:t>Why should we observe Mother’s Day? </a:t>
            </a:r>
            <a:endParaRPr lang="en-US" sz="2000" dirty="0">
              <a:solidFill>
                <a:srgbClr val="002060"/>
              </a:solidFill>
            </a:endParaRPr>
          </a:p>
        </p:txBody>
      </p:sp>
      <p:sp>
        <p:nvSpPr>
          <p:cNvPr id="11" name="TextBox 10"/>
          <p:cNvSpPr txBox="1"/>
          <p:nvPr/>
        </p:nvSpPr>
        <p:spPr>
          <a:xfrm>
            <a:off x="533400" y="5638800"/>
            <a:ext cx="8320226" cy="707886"/>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2000" dirty="0" smtClean="0">
                <a:solidFill>
                  <a:schemeClr val="bg1"/>
                </a:solidFill>
              </a:rPr>
              <a:t>We should observe Mother’s Day to express our respect and great love for our</a:t>
            </a:r>
          </a:p>
          <a:p>
            <a:r>
              <a:rPr lang="en-US" sz="2000" dirty="0" smtClean="0">
                <a:solidFill>
                  <a:schemeClr val="bg1"/>
                </a:solidFill>
              </a:rPr>
              <a:t> dear mothers</a:t>
            </a:r>
            <a:endParaRPr lang="en-US" sz="2000" dirty="0">
              <a:solidFill>
                <a:schemeClr val="bg1"/>
              </a:solidFill>
            </a:endParaRPr>
          </a:p>
        </p:txBody>
      </p:sp>
      <p:sp>
        <p:nvSpPr>
          <p:cNvPr id="12" name="Rectangle 11"/>
          <p:cNvSpPr/>
          <p:nvPr/>
        </p:nvSpPr>
        <p:spPr>
          <a:xfrm>
            <a:off x="0" y="0"/>
            <a:ext cx="9144000" cy="6858000"/>
          </a:xfrm>
          <a:prstGeom prst="rect">
            <a:avLst/>
          </a:prstGeom>
          <a:noFill/>
          <a:ln w="254000"/>
          <a:effectLst>
            <a:glow rad="63500">
              <a:schemeClr val="accent2">
                <a:satMod val="175000"/>
                <a:alpha val="40000"/>
              </a:schemeClr>
            </a:glow>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r>
              <a:rPr lang="en-US" sz="11500" dirty="0" smtClean="0">
                <a:ln>
                  <a:solidFill>
                    <a:sysClr val="windowText" lastClr="000000"/>
                  </a:solidFill>
                </a:ln>
              </a:rPr>
              <a:t>Thank you </a:t>
            </a:r>
            <a:endParaRPr lang="en-US" sz="11500" dirty="0">
              <a:ln>
                <a:solidFill>
                  <a:sysClr val="windowText" lastClr="000000"/>
                </a:solidFill>
              </a:ln>
            </a:endParaRPr>
          </a:p>
        </p:txBody>
      </p:sp>
      <p:sp>
        <p:nvSpPr>
          <p:cNvPr id="13" name="TextBox 12"/>
          <p:cNvSpPr txBox="1"/>
          <p:nvPr/>
        </p:nvSpPr>
        <p:spPr>
          <a:xfrm>
            <a:off x="7664570" y="152400"/>
            <a:ext cx="135101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smtClean="0">
                <a:effectLst>
                  <a:outerShdw blurRad="38100" dist="38100" dir="2700000" algn="tl">
                    <a:srgbClr val="000000">
                      <a:alpha val="43137"/>
                    </a:srgbClr>
                  </a:outerShdw>
                </a:effectLst>
              </a:rPr>
              <a:t>Group Work</a:t>
            </a:r>
            <a:endParaRPr lang="en-US" b="1" dirty="0">
              <a:effectLst>
                <a:outerShdw blurRad="38100" dist="38100" dir="2700000" algn="tl">
                  <a:srgbClr val="000000">
                    <a:alpha val="43137"/>
                  </a:srgbClr>
                </a:outerShdw>
              </a:effectLst>
            </a:endParaRPr>
          </a:p>
        </p:txBody>
      </p:sp>
      <p:sp>
        <p:nvSpPr>
          <p:cNvPr id="14" name="Action Button: End 13">
            <a:hlinkClick r:id="" action="ppaction://hlinkshowjump?jump=nextslide" highlightClick="1"/>
          </p:cNvPr>
          <p:cNvSpPr/>
          <p:nvPr/>
        </p:nvSpPr>
        <p:spPr>
          <a:xfrm>
            <a:off x="8382000" y="6248400"/>
            <a:ext cx="609600" cy="457200"/>
          </a:xfrm>
          <a:prstGeom prst="actionButtonE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Home 14">
            <a:hlinkClick r:id="" action="ppaction://hlinkshowjump?jump=firstslide" highlightClick="1"/>
          </p:cNvPr>
          <p:cNvSpPr/>
          <p:nvPr/>
        </p:nvSpPr>
        <p:spPr>
          <a:xfrm>
            <a:off x="138332" y="6172200"/>
            <a:ext cx="457200" cy="533400"/>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US" b="1" dirty="0" smtClean="0">
                <a:effectLst>
                  <a:outerShdw blurRad="38100" dist="38100" dir="2700000" algn="tl">
                    <a:srgbClr val="000000">
                      <a:alpha val="43137"/>
                    </a:srgbClr>
                  </a:outerShdw>
                </a:effectLst>
              </a:rPr>
              <a:t>My Mother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blipFill>
            <a:blip r:embed="rId2"/>
            <a:tile tx="0" ty="0" sx="100000" sy="100000" flip="none" algn="tl"/>
          </a:blipFill>
          <a:ln>
            <a:solidFill>
              <a:srgbClr val="0070C0"/>
            </a:solidFill>
          </a:ln>
        </p:spPr>
        <p:txBody>
          <a:bodyPr>
            <a:normAutofit fontScale="92500" lnSpcReduction="20000"/>
          </a:bodyPr>
          <a:lstStyle/>
          <a:p>
            <a:pPr algn="just">
              <a:buNone/>
            </a:pPr>
            <a:r>
              <a:rPr lang="en-US" dirty="0" smtClean="0"/>
              <a:t>    I love my mother more than anybody in the world. Her smile is the most beautiful thing to me in my life. My mother also loves me very much. She always takes care of me. She cooks food for me, teaches me and does so many things for me. I love to keep close contact with my mother. Sometimes, whenever I am at home, I help my mother with her household works. Every year celebrate ‘Mother’s Day ‘ on 2</a:t>
            </a:r>
            <a:r>
              <a:rPr lang="en-US" baseline="30000" dirty="0" smtClean="0"/>
              <a:t>nd</a:t>
            </a:r>
            <a:r>
              <a:rPr lang="en-US" dirty="0" smtClean="0"/>
              <a:t> Sunday of May. To celebrate the day I collect flowers from my garden and make a bouquet and offer it to her as a gift. </a:t>
            </a:r>
            <a:endParaRPr lang="en-US" dirty="0"/>
          </a:p>
        </p:txBody>
      </p:sp>
      <p:sp>
        <p:nvSpPr>
          <p:cNvPr id="4" name="Rectangle 3"/>
          <p:cNvSpPr/>
          <p:nvPr/>
        </p:nvSpPr>
        <p:spPr>
          <a:xfrm>
            <a:off x="0" y="0"/>
            <a:ext cx="9144000" cy="6858000"/>
          </a:xfrm>
          <a:prstGeom prst="rect">
            <a:avLst/>
          </a:prstGeom>
          <a:noFill/>
          <a:ln w="254000"/>
          <a:effectLst>
            <a:glow rad="63500">
              <a:schemeClr val="accent2">
                <a:satMod val="175000"/>
                <a:alpha val="40000"/>
              </a:schemeClr>
            </a:glow>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r>
              <a:rPr lang="en-US" sz="11500" dirty="0" smtClean="0">
                <a:ln>
                  <a:solidFill>
                    <a:sysClr val="windowText" lastClr="000000"/>
                  </a:solidFill>
                </a:ln>
              </a:rPr>
              <a:t>Thank you </a:t>
            </a:r>
            <a:endParaRPr lang="en-US" sz="11500" dirty="0">
              <a:ln>
                <a:solidFill>
                  <a:sysClr val="windowText" lastClr="000000"/>
                </a:solidFill>
              </a:ln>
            </a:endParaRPr>
          </a:p>
        </p:txBody>
      </p:sp>
      <p:sp>
        <p:nvSpPr>
          <p:cNvPr id="5" name="TextBox 4"/>
          <p:cNvSpPr txBox="1"/>
          <p:nvPr/>
        </p:nvSpPr>
        <p:spPr>
          <a:xfrm>
            <a:off x="7343336" y="152400"/>
            <a:ext cx="16764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solidFill>
                  <a:srgbClr val="FF0000"/>
                </a:solidFill>
                <a:effectLst>
                  <a:outerShdw blurRad="38100" dist="38100" dir="2700000" algn="tl">
                    <a:srgbClr val="000000">
                      <a:alpha val="43137"/>
                    </a:srgbClr>
                  </a:outerShdw>
                </a:effectLst>
              </a:rPr>
              <a:t>EVALUATION</a:t>
            </a:r>
            <a:endParaRPr lang="en-US" b="1" dirty="0">
              <a:solidFill>
                <a:srgbClr val="FF0000"/>
              </a:solidFill>
              <a:effectLst>
                <a:outerShdw blurRad="38100" dist="38100" dir="2700000" algn="tl">
                  <a:srgbClr val="000000">
                    <a:alpha val="43137"/>
                  </a:srgbClr>
                </a:outerShdw>
              </a:effectLst>
            </a:endParaRPr>
          </a:p>
        </p:txBody>
      </p:sp>
      <p:sp>
        <p:nvSpPr>
          <p:cNvPr id="6" name="Action Button: End 5">
            <a:hlinkClick r:id="" action="ppaction://hlinkshowjump?jump=nextslide" highlightClick="1"/>
          </p:cNvPr>
          <p:cNvSpPr/>
          <p:nvPr/>
        </p:nvSpPr>
        <p:spPr>
          <a:xfrm>
            <a:off x="8382000" y="6248400"/>
            <a:ext cx="609600" cy="457200"/>
          </a:xfrm>
          <a:prstGeom prst="actionButtonE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138332" y="6172200"/>
            <a:ext cx="457200" cy="533400"/>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a:blip r:embed="rId3"/>
            <a:stretch>
              <a:fillRect/>
            </a:stretch>
          </a:blipFill>
          <a:ln w="254000"/>
          <a:effectLst>
            <a:glow rad="63500">
              <a:schemeClr val="accent2">
                <a:satMod val="175000"/>
                <a:alpha val="40000"/>
              </a:schemeClr>
            </a:glow>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r>
              <a:rPr lang="en-US" sz="11500" dirty="0" smtClean="0">
                <a:ln>
                  <a:solidFill>
                    <a:sysClr val="windowText" lastClr="000000"/>
                  </a:solidFill>
                </a:ln>
              </a:rPr>
              <a:t>Thank you </a:t>
            </a:r>
            <a:endParaRPr lang="en-US" sz="11500" dirty="0">
              <a:ln>
                <a:solidFill>
                  <a:sysClr val="windowText" lastClr="000000"/>
                </a:solidFill>
              </a:ln>
            </a:endParaRPr>
          </a:p>
        </p:txBody>
      </p:sp>
      <p:sp>
        <p:nvSpPr>
          <p:cNvPr id="2" name="Title 1"/>
          <p:cNvSpPr>
            <a:spLocks noGrp="1"/>
          </p:cNvSpPr>
          <p:nvPr>
            <p:ph type="title"/>
          </p:nvPr>
        </p:nvSpPr>
        <p:spPr>
          <a:xfrm>
            <a:off x="304800" y="2438400"/>
            <a:ext cx="8229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99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19900" b="1" baseline="-25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Action Button: Home 6">
            <a:hlinkClick r:id="" action="ppaction://hlinkshowjump?jump=firstslide" highlightClick="1"/>
          </p:cNvPr>
          <p:cNvSpPr/>
          <p:nvPr/>
        </p:nvSpPr>
        <p:spPr>
          <a:xfrm>
            <a:off x="152400" y="6172200"/>
            <a:ext cx="457200" cy="533400"/>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800"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rPr>
              <a:t>Welcome</a:t>
            </a:r>
            <a:endParaRPr lang="en-US" sz="8800" b="1" spc="50"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endParaRPr>
          </a:p>
        </p:txBody>
      </p:sp>
      <p:pic>
        <p:nvPicPr>
          <p:cNvPr id="4" name="Picture 3" descr="MotherBirdSymbolism.jpg"/>
          <p:cNvPicPr>
            <a:picLocks noChangeAspect="1"/>
          </p:cNvPicPr>
          <p:nvPr/>
        </p:nvPicPr>
        <p:blipFill>
          <a:blip r:embed="rId2"/>
          <a:stretch>
            <a:fillRect/>
          </a:stretch>
        </p:blipFill>
        <p:spPr>
          <a:xfrm>
            <a:off x="990600" y="1522476"/>
            <a:ext cx="7315200" cy="5335524"/>
          </a:xfrm>
          <a:prstGeom prst="rect">
            <a:avLst/>
          </a:prstGeom>
        </p:spPr>
      </p:pic>
      <p:sp>
        <p:nvSpPr>
          <p:cNvPr id="5" name="Rectangle 4"/>
          <p:cNvSpPr/>
          <p:nvPr/>
        </p:nvSpPr>
        <p:spPr>
          <a:xfrm>
            <a:off x="0" y="0"/>
            <a:ext cx="9144000" cy="6858000"/>
          </a:xfrm>
          <a:prstGeom prst="rect">
            <a:avLst/>
          </a:prstGeom>
          <a:noFill/>
          <a:ln w="254000"/>
          <a:effectLst>
            <a:glow rad="63500">
              <a:schemeClr val="accent2">
                <a:satMod val="175000"/>
                <a:alpha val="40000"/>
              </a:schemeClr>
            </a:glow>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r>
              <a:rPr lang="en-US" sz="11500" dirty="0" smtClean="0">
                <a:ln>
                  <a:solidFill>
                    <a:sysClr val="windowText" lastClr="000000"/>
                  </a:solidFill>
                </a:ln>
              </a:rPr>
              <a:t>Thank you </a:t>
            </a:r>
            <a:endParaRPr lang="en-US" sz="11500" dirty="0">
              <a:ln>
                <a:solidFill>
                  <a:sysClr val="windowText" lastClr="000000"/>
                </a:solidFill>
              </a:ln>
            </a:endParaRPr>
          </a:p>
        </p:txBody>
      </p:sp>
      <p:sp>
        <p:nvSpPr>
          <p:cNvPr id="6" name="Action Button: End 5">
            <a:hlinkClick r:id="" action="ppaction://hlinkshowjump?jump=nextslide" highlightClick="1"/>
          </p:cNvPr>
          <p:cNvSpPr/>
          <p:nvPr/>
        </p:nvSpPr>
        <p:spPr>
          <a:xfrm>
            <a:off x="8382000" y="6248400"/>
            <a:ext cx="609600" cy="457200"/>
          </a:xfrm>
          <a:prstGeom prst="actionButtonE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138332" y="6172200"/>
            <a:ext cx="457200" cy="533400"/>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2">
                      <a:satMod val="175000"/>
                      <a:alpha val="40000"/>
                    </a:schemeClr>
                  </a:glow>
                </a:effectLst>
              </a:rPr>
              <a:t>IDENTITY </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2">
                    <a:satMod val="175000"/>
                    <a:alpha val="40000"/>
                  </a:schemeClr>
                </a:glow>
              </a:effectLst>
            </a:endParaRPr>
          </a:p>
        </p:txBody>
      </p:sp>
      <p:sp>
        <p:nvSpPr>
          <p:cNvPr id="4" name="Rectangle 3"/>
          <p:cNvSpPr/>
          <p:nvPr/>
        </p:nvSpPr>
        <p:spPr>
          <a:xfrm>
            <a:off x="304800" y="1752600"/>
            <a:ext cx="4876800" cy="4038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spc="100" dirty="0" smtClean="0">
                <a:solidFill>
                  <a:srgbClr val="C00000"/>
                </a:solidFill>
                <a:effectLst>
                  <a:outerShdw blurRad="38100" dist="38100" dir="2700000" algn="tl">
                    <a:srgbClr val="000000">
                      <a:alpha val="43137"/>
                    </a:srgbClr>
                  </a:outerShdw>
                </a:effectLst>
              </a:rPr>
              <a:t>ABDUL AZIZ</a:t>
            </a:r>
          </a:p>
          <a:p>
            <a:pPr algn="ctr"/>
            <a:r>
              <a:rPr lang="en-US" sz="2400" dirty="0" smtClean="0">
                <a:solidFill>
                  <a:srgbClr val="002060"/>
                </a:solidFill>
                <a:effectLst>
                  <a:outerShdw blurRad="38100" dist="38100" dir="2700000" algn="tl">
                    <a:srgbClr val="000000">
                      <a:alpha val="43137"/>
                    </a:srgbClr>
                  </a:outerShdw>
                </a:effectLst>
              </a:rPr>
              <a:t>B.A(Hon’s) M.A (English) </a:t>
            </a:r>
          </a:p>
          <a:p>
            <a:pPr algn="ctr"/>
            <a:r>
              <a:rPr lang="en-US" sz="2400" dirty="0" err="1" smtClean="0">
                <a:solidFill>
                  <a:srgbClr val="0070C0"/>
                </a:solidFill>
                <a:effectLst>
                  <a:outerShdw blurRad="38100" dist="38100" dir="2700000" algn="tl">
                    <a:srgbClr val="000000">
                      <a:alpha val="43137"/>
                    </a:srgbClr>
                  </a:outerShdw>
                </a:effectLst>
              </a:rPr>
              <a:t>Asssistant</a:t>
            </a:r>
            <a:r>
              <a:rPr lang="en-US" sz="2400" dirty="0" smtClean="0">
                <a:solidFill>
                  <a:srgbClr val="0070C0"/>
                </a:solidFill>
                <a:effectLst>
                  <a:outerShdw blurRad="38100" dist="38100" dir="2700000" algn="tl">
                    <a:srgbClr val="000000">
                      <a:alpha val="43137"/>
                    </a:srgbClr>
                  </a:outerShdw>
                </a:effectLst>
              </a:rPr>
              <a:t> Teacher (English) </a:t>
            </a:r>
          </a:p>
          <a:p>
            <a:pPr algn="ctr"/>
            <a:r>
              <a:rPr lang="en-US" sz="2400" dirty="0" err="1" smtClean="0">
                <a:solidFill>
                  <a:srgbClr val="002060"/>
                </a:solidFill>
                <a:effectLst>
                  <a:outerShdw blurRad="38100" dist="38100" dir="2700000" algn="tl">
                    <a:srgbClr val="000000">
                      <a:alpha val="43137"/>
                    </a:srgbClr>
                  </a:outerShdw>
                </a:effectLst>
              </a:rPr>
              <a:t>Madhaia</a:t>
            </a:r>
            <a:r>
              <a:rPr lang="en-US" sz="2400" dirty="0" smtClean="0">
                <a:solidFill>
                  <a:srgbClr val="002060"/>
                </a:solidFill>
                <a:effectLst>
                  <a:outerShdw blurRad="38100" dist="38100" dir="2700000" algn="tl">
                    <a:srgbClr val="000000">
                      <a:alpha val="43137"/>
                    </a:srgbClr>
                  </a:outerShdw>
                </a:effectLst>
              </a:rPr>
              <a:t> Bazar </a:t>
            </a:r>
            <a:r>
              <a:rPr lang="en-US" sz="2400" dirty="0" err="1" smtClean="0">
                <a:solidFill>
                  <a:srgbClr val="002060"/>
                </a:solidFill>
                <a:effectLst>
                  <a:outerShdw blurRad="38100" dist="38100" dir="2700000" algn="tl">
                    <a:srgbClr val="000000">
                      <a:alpha val="43137"/>
                    </a:srgbClr>
                  </a:outerShdw>
                </a:effectLst>
              </a:rPr>
              <a:t>Sadim</a:t>
            </a:r>
            <a:r>
              <a:rPr lang="en-US" sz="2400" dirty="0" smtClean="0">
                <a:solidFill>
                  <a:srgbClr val="002060"/>
                </a:solidFill>
                <a:effectLst>
                  <a:outerShdw blurRad="38100" dist="38100" dir="2700000" algn="tl">
                    <a:srgbClr val="000000">
                      <a:alpha val="43137"/>
                    </a:srgbClr>
                  </a:outerShdw>
                </a:effectLst>
              </a:rPr>
              <a:t> High School </a:t>
            </a:r>
          </a:p>
          <a:p>
            <a:pPr algn="ctr"/>
            <a:r>
              <a:rPr lang="en-US" sz="2400" dirty="0" smtClean="0">
                <a:solidFill>
                  <a:srgbClr val="00B050"/>
                </a:solidFill>
                <a:effectLst>
                  <a:outerShdw blurRad="38100" dist="38100" dir="2700000" algn="tl">
                    <a:srgbClr val="000000">
                      <a:alpha val="43137"/>
                    </a:srgbClr>
                  </a:outerShdw>
                </a:effectLst>
              </a:rPr>
              <a:t>Master Trainer, UITRCE, </a:t>
            </a:r>
            <a:r>
              <a:rPr lang="en-US" sz="2400" dirty="0" err="1" smtClean="0">
                <a:solidFill>
                  <a:srgbClr val="00B050"/>
                </a:solidFill>
                <a:effectLst>
                  <a:outerShdw blurRad="38100" dist="38100" dir="2700000" algn="tl">
                    <a:srgbClr val="000000">
                      <a:alpha val="43137"/>
                    </a:srgbClr>
                  </a:outerShdw>
                </a:effectLst>
              </a:rPr>
              <a:t>Banbies</a:t>
            </a:r>
            <a:r>
              <a:rPr lang="en-US" sz="2400" dirty="0" smtClean="0">
                <a:solidFill>
                  <a:srgbClr val="00B050"/>
                </a:solidFill>
                <a:effectLst>
                  <a:outerShdw blurRad="38100" dist="38100" dir="2700000" algn="tl">
                    <a:srgbClr val="000000">
                      <a:alpha val="43137"/>
                    </a:srgbClr>
                  </a:outerShdw>
                </a:effectLst>
              </a:rPr>
              <a:t>, </a:t>
            </a:r>
            <a:r>
              <a:rPr lang="en-US" sz="2400" dirty="0" err="1" smtClean="0">
                <a:solidFill>
                  <a:srgbClr val="00B050"/>
                </a:solidFill>
                <a:effectLst>
                  <a:outerShdw blurRad="38100" dist="38100" dir="2700000" algn="tl">
                    <a:srgbClr val="000000">
                      <a:alpha val="43137"/>
                    </a:srgbClr>
                  </a:outerShdw>
                </a:effectLst>
              </a:rPr>
              <a:t>Chandina,Cumilla</a:t>
            </a:r>
            <a:endParaRPr lang="en-US" sz="2400" dirty="0" smtClean="0">
              <a:solidFill>
                <a:srgbClr val="00B050"/>
              </a:solidFill>
              <a:effectLst>
                <a:outerShdw blurRad="38100" dist="38100" dir="2700000" algn="tl">
                  <a:srgbClr val="000000">
                    <a:alpha val="43137"/>
                  </a:srgbClr>
                </a:outerShdw>
              </a:effectLst>
            </a:endParaRPr>
          </a:p>
          <a:p>
            <a:pPr algn="ctr"/>
            <a:r>
              <a:rPr lang="en-US" sz="2400" dirty="0" smtClean="0">
                <a:solidFill>
                  <a:srgbClr val="7030A0"/>
                </a:solidFill>
                <a:effectLst>
                  <a:outerShdw blurRad="38100" dist="38100" dir="2700000" algn="tl">
                    <a:srgbClr val="000000">
                      <a:alpha val="43137"/>
                    </a:srgbClr>
                  </a:outerShdw>
                </a:effectLst>
              </a:rPr>
              <a:t>ICT4E District Ambassador, </a:t>
            </a:r>
            <a:r>
              <a:rPr lang="en-US" sz="2400" dirty="0" err="1" smtClean="0">
                <a:solidFill>
                  <a:srgbClr val="7030A0"/>
                </a:solidFill>
                <a:effectLst>
                  <a:outerShdw blurRad="38100" dist="38100" dir="2700000" algn="tl">
                    <a:srgbClr val="000000">
                      <a:alpha val="43137"/>
                    </a:srgbClr>
                  </a:outerShdw>
                </a:effectLst>
              </a:rPr>
              <a:t>Chandina</a:t>
            </a:r>
            <a:r>
              <a:rPr lang="en-US" sz="2400" dirty="0" smtClean="0">
                <a:solidFill>
                  <a:srgbClr val="7030A0"/>
                </a:solidFill>
                <a:effectLst>
                  <a:outerShdw blurRad="38100" dist="38100" dir="2700000" algn="tl">
                    <a:srgbClr val="000000">
                      <a:alpha val="43137"/>
                    </a:srgbClr>
                  </a:outerShdw>
                </a:effectLst>
              </a:rPr>
              <a:t>, </a:t>
            </a:r>
            <a:r>
              <a:rPr lang="en-US" sz="2400" dirty="0" err="1" smtClean="0">
                <a:solidFill>
                  <a:srgbClr val="7030A0"/>
                </a:solidFill>
                <a:effectLst>
                  <a:outerShdw blurRad="38100" dist="38100" dir="2700000" algn="tl">
                    <a:srgbClr val="000000">
                      <a:alpha val="43137"/>
                    </a:srgbClr>
                  </a:outerShdw>
                </a:effectLst>
              </a:rPr>
              <a:t>Cumilla</a:t>
            </a:r>
            <a:endParaRPr lang="en-US" sz="2400" dirty="0" smtClean="0">
              <a:solidFill>
                <a:srgbClr val="7030A0"/>
              </a:solidFill>
              <a:effectLst>
                <a:outerShdw blurRad="38100" dist="38100" dir="2700000" algn="tl">
                  <a:srgbClr val="000000">
                    <a:alpha val="43137"/>
                  </a:srgbClr>
                </a:outerShdw>
              </a:effectLst>
            </a:endParaRPr>
          </a:p>
          <a:p>
            <a:pPr algn="ctr"/>
            <a:r>
              <a:rPr lang="en-US" sz="2400" dirty="0" smtClean="0">
                <a:solidFill>
                  <a:srgbClr val="FF0000"/>
                </a:solidFill>
                <a:effectLst>
                  <a:outerShdw blurRad="38100" dist="38100" dir="2700000" algn="tl">
                    <a:srgbClr val="000000">
                      <a:alpha val="43137"/>
                    </a:srgbClr>
                  </a:outerShdw>
                </a:effectLst>
              </a:rPr>
              <a:t>E-mail: azizabidpur@gmail.com</a:t>
            </a:r>
            <a:endParaRPr lang="en-US" sz="2400" dirty="0">
              <a:solidFill>
                <a:srgbClr val="FF0000"/>
              </a:solidFill>
              <a:effectLst>
                <a:outerShdw blurRad="38100" dist="38100" dir="2700000" algn="tl">
                  <a:srgbClr val="000000">
                    <a:alpha val="43137"/>
                  </a:srgbClr>
                </a:outerShdw>
              </a:effectLst>
            </a:endParaRPr>
          </a:p>
        </p:txBody>
      </p:sp>
      <p:pic>
        <p:nvPicPr>
          <p:cNvPr id="5" name="Picture 4" descr="index.jpg"/>
          <p:cNvPicPr>
            <a:picLocks noChangeAspect="1"/>
          </p:cNvPicPr>
          <p:nvPr/>
        </p:nvPicPr>
        <p:blipFill>
          <a:blip r:embed="rId3"/>
          <a:stretch>
            <a:fillRect/>
          </a:stretch>
        </p:blipFill>
        <p:spPr>
          <a:xfrm>
            <a:off x="5791200" y="1676400"/>
            <a:ext cx="2818802" cy="4114800"/>
          </a:xfrm>
          <a:prstGeom prst="rect">
            <a:avLst/>
          </a:prstGeom>
        </p:spPr>
      </p:pic>
      <p:sp>
        <p:nvSpPr>
          <p:cNvPr id="6" name="Rectangle 5"/>
          <p:cNvSpPr/>
          <p:nvPr/>
        </p:nvSpPr>
        <p:spPr>
          <a:xfrm>
            <a:off x="304800" y="6019800"/>
            <a:ext cx="8610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Mobile : 01921767310, 01741627571</a:t>
            </a:r>
            <a:endParaRPr lang="en-US" dirty="0"/>
          </a:p>
        </p:txBody>
      </p:sp>
      <p:sp>
        <p:nvSpPr>
          <p:cNvPr id="8" name="Rectangle 7"/>
          <p:cNvSpPr/>
          <p:nvPr/>
        </p:nvSpPr>
        <p:spPr>
          <a:xfrm>
            <a:off x="228600" y="304800"/>
            <a:ext cx="8686800" cy="6324600"/>
          </a:xfrm>
          <a:prstGeom prst="rect">
            <a:avLst/>
          </a:prstGeom>
          <a:noFill/>
          <a:ln w="190500"/>
          <a:effectLst>
            <a:innerShdw blurRad="76200" dist="50800" dir="14100000">
              <a:srgbClr val="002060">
                <a:alpha val="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ziz gpeg.jpg"/>
          <p:cNvPicPr>
            <a:picLocks noChangeAspect="1"/>
          </p:cNvPicPr>
          <p:nvPr/>
        </p:nvPicPr>
        <p:blipFill>
          <a:blip r:embed="rId4" cstate="print"/>
          <a:stretch>
            <a:fillRect/>
          </a:stretch>
        </p:blipFill>
        <p:spPr>
          <a:xfrm>
            <a:off x="7848600" y="381000"/>
            <a:ext cx="957263" cy="1178394"/>
          </a:xfrm>
          <a:prstGeom prst="rect">
            <a:avLst/>
          </a:prstGeom>
          <a:ln>
            <a:noFill/>
          </a:ln>
          <a:effectLst>
            <a:softEdge rad="112500"/>
          </a:effectLst>
        </p:spPr>
      </p:pic>
      <p:sp>
        <p:nvSpPr>
          <p:cNvPr id="10" name="TextBox 9"/>
          <p:cNvSpPr txBox="1"/>
          <p:nvPr/>
        </p:nvSpPr>
        <p:spPr>
          <a:xfrm>
            <a:off x="5791200" y="5410200"/>
            <a:ext cx="215796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smtClean="0">
                <a:effectLst>
                  <a:outerShdw blurRad="38100" dist="38100" dir="2700000" algn="tl">
                    <a:srgbClr val="000000">
                      <a:alpha val="43137"/>
                    </a:srgbClr>
                  </a:outerShdw>
                </a:effectLst>
              </a:rPr>
              <a:t>Unit : 03, Lesson : 01</a:t>
            </a:r>
            <a:endParaRPr lang="en-US" b="1" dirty="0">
              <a:effectLst>
                <a:outerShdw blurRad="38100" dist="38100" dir="2700000" algn="tl">
                  <a:srgbClr val="000000">
                    <a:alpha val="43137"/>
                  </a:srgbClr>
                </a:outerShdw>
              </a:effectLst>
            </a:endParaRPr>
          </a:p>
        </p:txBody>
      </p:sp>
      <p:sp>
        <p:nvSpPr>
          <p:cNvPr id="11" name="Action Button: End 10">
            <a:hlinkClick r:id="" action="ppaction://hlinkshowjump?jump=nextslide" highlightClick="1"/>
          </p:cNvPr>
          <p:cNvSpPr/>
          <p:nvPr/>
        </p:nvSpPr>
        <p:spPr>
          <a:xfrm>
            <a:off x="8534400" y="6400800"/>
            <a:ext cx="609600" cy="457200"/>
          </a:xfrm>
          <a:prstGeom prst="actionButtonE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 action="ppaction://hlinkshowjump?jump=firstslide" highlightClick="1"/>
          </p:cNvPr>
          <p:cNvSpPr/>
          <p:nvPr/>
        </p:nvSpPr>
        <p:spPr>
          <a:xfrm>
            <a:off x="0" y="6324600"/>
            <a:ext cx="457200" cy="533400"/>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blipFill>
            <a:blip r:embed="rId2"/>
            <a:stretch>
              <a:fillRect/>
            </a:stretch>
          </a:blipFill>
        </p:spPr>
        <p:txBody>
          <a:bodyPr/>
          <a:lstStyle/>
          <a:p>
            <a:r>
              <a:rPr lang="en-US" b="1" dirty="0" smtClean="0">
                <a:solidFill>
                  <a:srgbClr val="FF0000"/>
                </a:solidFill>
                <a:effectLst>
                  <a:outerShdw blurRad="38100" dist="38100" dir="2700000" algn="tl">
                    <a:srgbClr val="000000">
                      <a:alpha val="43137"/>
                    </a:srgbClr>
                  </a:outerShdw>
                </a:effectLst>
              </a:rPr>
              <a:t>Look at the picture </a:t>
            </a:r>
            <a:endParaRPr lang="en-US" b="1" dirty="0">
              <a:solidFill>
                <a:srgbClr val="FF0000"/>
              </a:solidFill>
              <a:effectLst>
                <a:outerShdw blurRad="38100" dist="38100" dir="2700000" algn="tl">
                  <a:srgbClr val="000000">
                    <a:alpha val="43137"/>
                  </a:srgbClr>
                </a:outerShdw>
              </a:effectLst>
            </a:endParaRPr>
          </a:p>
        </p:txBody>
      </p:sp>
      <p:pic>
        <p:nvPicPr>
          <p:cNvPr id="4" name="Content Placeholder 3" descr="05d1c6619dc65cc9292e8f0079842ca1.jpg"/>
          <p:cNvPicPr>
            <a:picLocks noGrp="1" noChangeAspect="1"/>
          </p:cNvPicPr>
          <p:nvPr>
            <p:ph idx="1"/>
          </p:nvPr>
        </p:nvPicPr>
        <p:blipFill>
          <a:blip r:embed="rId3"/>
          <a:stretch>
            <a:fillRect/>
          </a:stretch>
        </p:blipFill>
        <p:spPr>
          <a:xfrm>
            <a:off x="533400" y="2133600"/>
            <a:ext cx="4038600" cy="2959950"/>
          </a:xfrm>
        </p:spPr>
      </p:pic>
      <p:pic>
        <p:nvPicPr>
          <p:cNvPr id="5" name="Picture 4" descr="Mother bird Sheltering Her Twins.jpg"/>
          <p:cNvPicPr>
            <a:picLocks noChangeAspect="1"/>
          </p:cNvPicPr>
          <p:nvPr/>
        </p:nvPicPr>
        <p:blipFill>
          <a:blip r:embed="rId4"/>
          <a:stretch>
            <a:fillRect/>
          </a:stretch>
        </p:blipFill>
        <p:spPr>
          <a:xfrm>
            <a:off x="4876800" y="2209800"/>
            <a:ext cx="3733800" cy="2819400"/>
          </a:xfrm>
          <a:prstGeom prst="rect">
            <a:avLst/>
          </a:prstGeom>
        </p:spPr>
      </p:pic>
      <p:sp>
        <p:nvSpPr>
          <p:cNvPr id="8" name="Rectangle 7"/>
          <p:cNvSpPr/>
          <p:nvPr/>
        </p:nvSpPr>
        <p:spPr>
          <a:xfrm>
            <a:off x="685800" y="1600200"/>
            <a:ext cx="716280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What can you see in the pictures?</a:t>
            </a:r>
            <a:endParaRPr lang="en-US" sz="3200" b="1" dirty="0"/>
          </a:p>
        </p:txBody>
      </p:sp>
      <p:sp>
        <p:nvSpPr>
          <p:cNvPr id="9" name="Rectangle 8"/>
          <p:cNvSpPr/>
          <p:nvPr/>
        </p:nvSpPr>
        <p:spPr>
          <a:xfrm>
            <a:off x="457200" y="5257800"/>
            <a:ext cx="403860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Mother bird protects her babies  </a:t>
            </a:r>
            <a:endParaRPr lang="en-US" sz="2000" b="1" dirty="0"/>
          </a:p>
        </p:txBody>
      </p:sp>
      <p:sp>
        <p:nvSpPr>
          <p:cNvPr id="10" name="Rectangle 9"/>
          <p:cNvSpPr/>
          <p:nvPr/>
        </p:nvSpPr>
        <p:spPr>
          <a:xfrm>
            <a:off x="4800600" y="5257800"/>
            <a:ext cx="396240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Mother bird shelter her babies</a:t>
            </a:r>
            <a:endParaRPr lang="en-US" sz="2000" b="1" dirty="0"/>
          </a:p>
        </p:txBody>
      </p:sp>
      <p:sp>
        <p:nvSpPr>
          <p:cNvPr id="11" name="Action Button: End 10">
            <a:hlinkClick r:id="" action="ppaction://hlinkshowjump?jump=nextslide" highlightClick="1"/>
          </p:cNvPr>
          <p:cNvSpPr/>
          <p:nvPr/>
        </p:nvSpPr>
        <p:spPr>
          <a:xfrm>
            <a:off x="8534400" y="6400800"/>
            <a:ext cx="609600" cy="457200"/>
          </a:xfrm>
          <a:prstGeom prst="actionButtonE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 action="ppaction://hlinkshowjump?jump=firstslide" highlightClick="1"/>
          </p:cNvPr>
          <p:cNvSpPr/>
          <p:nvPr/>
        </p:nvSpPr>
        <p:spPr>
          <a:xfrm>
            <a:off x="0" y="6324600"/>
            <a:ext cx="457200" cy="533400"/>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xit" presetSubtype="32" fill="hold" grpId="1" nodeType="clickEffect">
                                  <p:stCondLst>
                                    <p:cond delay="0"/>
                                  </p:stCondLst>
                                  <p:childTnLst>
                                    <p:anim calcmode="lin" valueType="num">
                                      <p:cBhvr>
                                        <p:cTn id="11" dur="500"/>
                                        <p:tgtEl>
                                          <p:spTgt spid="2"/>
                                        </p:tgtEl>
                                        <p:attrNameLst>
                                          <p:attrName>ppt_w</p:attrName>
                                        </p:attrNameLst>
                                      </p:cBhvr>
                                      <p:tavLst>
                                        <p:tav tm="0">
                                          <p:val>
                                            <p:strVal val="ppt_w"/>
                                          </p:val>
                                        </p:tav>
                                        <p:tav tm="100000">
                                          <p:val>
                                            <p:fltVal val="0"/>
                                          </p:val>
                                        </p:tav>
                                      </p:tavLst>
                                    </p:anim>
                                    <p:anim calcmode="lin" valueType="num">
                                      <p:cBhvr>
                                        <p:cTn id="12" dur="500"/>
                                        <p:tgtEl>
                                          <p:spTgt spid="2"/>
                                        </p:tgtEl>
                                        <p:attrNameLst>
                                          <p:attrName>ppt_h</p:attrName>
                                        </p:attrNameLst>
                                      </p:cBhvr>
                                      <p:tavLst>
                                        <p:tav tm="0">
                                          <p:val>
                                            <p:strVal val="ppt_h"/>
                                          </p:val>
                                        </p:tav>
                                        <p:tav tm="100000">
                                          <p:val>
                                            <p:fltVal val="0"/>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ther hen protects her Babies from rain.jpg"/>
          <p:cNvPicPr>
            <a:picLocks noGrp="1" noChangeAspect="1"/>
          </p:cNvPicPr>
          <p:nvPr>
            <p:ph idx="1"/>
          </p:nvPr>
        </p:nvPicPr>
        <p:blipFill>
          <a:blip r:embed="rId2"/>
          <a:stretch>
            <a:fillRect/>
          </a:stretch>
        </p:blipFill>
        <p:spPr>
          <a:xfrm>
            <a:off x="1524000" y="808037"/>
            <a:ext cx="5534116" cy="4525963"/>
          </a:xfrm>
        </p:spPr>
      </p:pic>
      <p:sp>
        <p:nvSpPr>
          <p:cNvPr id="5" name="TextBox 4"/>
          <p:cNvSpPr txBox="1"/>
          <p:nvPr/>
        </p:nvSpPr>
        <p:spPr>
          <a:xfrm>
            <a:off x="1066800" y="5496580"/>
            <a:ext cx="6553200" cy="523220"/>
          </a:xfrm>
          <a:prstGeom prst="rect">
            <a:avLst/>
          </a:prstGeom>
          <a:noFill/>
          <a:ln>
            <a:solidFill>
              <a:srgbClr val="0070C0"/>
            </a:solidFill>
          </a:ln>
        </p:spPr>
        <p:txBody>
          <a:bodyPr wrap="square" rtlCol="0">
            <a:spAutoFit/>
          </a:bodyPr>
          <a:lstStyle/>
          <a:p>
            <a:r>
              <a:rPr lang="en-US" sz="2800" dirty="0" smtClean="0"/>
              <a:t>Mother hen protects her babies from rain</a:t>
            </a:r>
            <a:endParaRPr lang="en-US" sz="2800" dirty="0"/>
          </a:p>
        </p:txBody>
      </p:sp>
      <p:sp>
        <p:nvSpPr>
          <p:cNvPr id="6" name="Rectangle 5"/>
          <p:cNvSpPr/>
          <p:nvPr/>
        </p:nvSpPr>
        <p:spPr>
          <a:xfrm>
            <a:off x="0" y="0"/>
            <a:ext cx="9144000" cy="6858000"/>
          </a:xfrm>
          <a:prstGeom prst="rect">
            <a:avLst/>
          </a:prstGeom>
          <a:noFill/>
          <a:ln w="254000"/>
          <a:effectLst>
            <a:glow rad="63500">
              <a:schemeClr val="accent2">
                <a:satMod val="175000"/>
                <a:alpha val="40000"/>
              </a:schemeClr>
            </a:glow>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r>
              <a:rPr lang="en-US" sz="11500" dirty="0" smtClean="0">
                <a:ln>
                  <a:solidFill>
                    <a:sysClr val="windowText" lastClr="000000"/>
                  </a:solidFill>
                </a:ln>
              </a:rPr>
              <a:t>Thank you </a:t>
            </a:r>
            <a:endParaRPr lang="en-US" sz="11500" dirty="0">
              <a:ln>
                <a:solidFill>
                  <a:sysClr val="windowText" lastClr="000000"/>
                </a:solidFill>
              </a:ln>
            </a:endParaRPr>
          </a:p>
        </p:txBody>
      </p:sp>
      <p:sp>
        <p:nvSpPr>
          <p:cNvPr id="7" name="Action Button: End 6">
            <a:hlinkClick r:id="" action="ppaction://hlinkshowjump?jump=nextslide" highlightClick="1"/>
          </p:cNvPr>
          <p:cNvSpPr/>
          <p:nvPr/>
        </p:nvSpPr>
        <p:spPr>
          <a:xfrm>
            <a:off x="8382000" y="6248400"/>
            <a:ext cx="609600" cy="457200"/>
          </a:xfrm>
          <a:prstGeom prst="actionButtonE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38332" y="6172200"/>
            <a:ext cx="457200" cy="533400"/>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143000"/>
          </a:xfrm>
        </p:spPr>
        <p:style>
          <a:lnRef idx="0">
            <a:schemeClr val="accent4"/>
          </a:lnRef>
          <a:fillRef idx="3">
            <a:schemeClr val="accent4"/>
          </a:fillRef>
          <a:effectRef idx="3">
            <a:schemeClr val="accent4"/>
          </a:effectRef>
          <a:fontRef idx="minor">
            <a:schemeClr val="lt1"/>
          </a:fontRef>
        </p:style>
        <p:txBody>
          <a:bodyPr/>
          <a:lstStyle/>
          <a:p>
            <a:r>
              <a:rPr lang="en-US" dirty="0" smtClean="0"/>
              <a:t>Mother bird is feeding her baby</a:t>
            </a:r>
            <a:endParaRPr lang="en-US" dirty="0"/>
          </a:p>
        </p:txBody>
      </p:sp>
      <p:pic>
        <p:nvPicPr>
          <p:cNvPr id="4" name="Content Placeholder 3" descr="Mother bird feeding worms to cutte baby Robin.jpg"/>
          <p:cNvPicPr>
            <a:picLocks noGrp="1" noChangeAspect="1"/>
          </p:cNvPicPr>
          <p:nvPr>
            <p:ph idx="1"/>
          </p:nvPr>
        </p:nvPicPr>
        <p:blipFill>
          <a:blip r:embed="rId2"/>
          <a:stretch>
            <a:fillRect/>
          </a:stretch>
        </p:blipFill>
        <p:spPr>
          <a:xfrm>
            <a:off x="609600" y="609600"/>
            <a:ext cx="8046156" cy="4525963"/>
          </a:xfrm>
        </p:spPr>
      </p:pic>
      <p:sp>
        <p:nvSpPr>
          <p:cNvPr id="5" name="Rectangle 4"/>
          <p:cNvSpPr/>
          <p:nvPr/>
        </p:nvSpPr>
        <p:spPr>
          <a:xfrm>
            <a:off x="0" y="0"/>
            <a:ext cx="9144000" cy="6858000"/>
          </a:xfrm>
          <a:prstGeom prst="rect">
            <a:avLst/>
          </a:prstGeom>
          <a:noFill/>
          <a:ln w="254000"/>
          <a:effectLst>
            <a:glow rad="63500">
              <a:schemeClr val="accent2">
                <a:satMod val="175000"/>
                <a:alpha val="40000"/>
              </a:schemeClr>
            </a:glow>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r>
              <a:rPr lang="en-US" sz="11500" dirty="0" smtClean="0">
                <a:ln>
                  <a:solidFill>
                    <a:sysClr val="windowText" lastClr="000000"/>
                  </a:solidFill>
                </a:ln>
              </a:rPr>
              <a:t>Thank you </a:t>
            </a:r>
            <a:endParaRPr lang="en-US" sz="11500" dirty="0">
              <a:ln>
                <a:solidFill>
                  <a:sysClr val="windowText" lastClr="000000"/>
                </a:solidFill>
              </a:ln>
            </a:endParaRPr>
          </a:p>
        </p:txBody>
      </p:sp>
      <p:sp>
        <p:nvSpPr>
          <p:cNvPr id="6" name="Action Button: End 5">
            <a:hlinkClick r:id="" action="ppaction://hlinkshowjump?jump=nextslide" highlightClick="1"/>
          </p:cNvPr>
          <p:cNvSpPr/>
          <p:nvPr/>
        </p:nvSpPr>
        <p:spPr>
          <a:xfrm>
            <a:off x="8382000" y="6248400"/>
            <a:ext cx="609600" cy="457200"/>
          </a:xfrm>
          <a:prstGeom prst="actionButtonE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81600"/>
            <a:ext cx="8229600" cy="1143000"/>
          </a:xfrm>
          <a:blipFill>
            <a:blip r:embed="rId2"/>
            <a:tile tx="0" ty="0" sx="100000" sy="100000" flip="none" algn="tl"/>
          </a:blipFill>
        </p:spPr>
        <p:txBody>
          <a:bodyPr>
            <a:normAutofit/>
          </a:bodyPr>
          <a:lstStyle/>
          <a:p>
            <a:r>
              <a:rPr lang="en-US" sz="3600" dirty="0" smtClean="0"/>
              <a:t>Mother is in smiling face holding her baby </a:t>
            </a:r>
            <a:endParaRPr lang="en-US" sz="3600" dirty="0"/>
          </a:p>
        </p:txBody>
      </p:sp>
      <p:pic>
        <p:nvPicPr>
          <p:cNvPr id="6" name="Content Placeholder 5" descr="asianmother_994_--__w_760_.jpg"/>
          <p:cNvPicPr>
            <a:picLocks noGrp="1" noChangeAspect="1"/>
          </p:cNvPicPr>
          <p:nvPr>
            <p:ph idx="1"/>
          </p:nvPr>
        </p:nvPicPr>
        <p:blipFill>
          <a:blip r:embed="rId3"/>
          <a:stretch>
            <a:fillRect/>
          </a:stretch>
        </p:blipFill>
        <p:spPr>
          <a:xfrm>
            <a:off x="952500" y="838200"/>
            <a:ext cx="7239000" cy="4067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0" y="0"/>
            <a:ext cx="9144000" cy="6858000"/>
          </a:xfrm>
          <a:prstGeom prst="rect">
            <a:avLst/>
          </a:prstGeom>
          <a:noFill/>
          <a:ln w="254000"/>
          <a:effectLst>
            <a:glow rad="63500">
              <a:schemeClr val="accent2">
                <a:satMod val="175000"/>
                <a:alpha val="40000"/>
              </a:schemeClr>
            </a:glow>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r>
              <a:rPr lang="en-US" sz="11500" dirty="0" smtClean="0">
                <a:ln>
                  <a:solidFill>
                    <a:sysClr val="windowText" lastClr="000000"/>
                  </a:solidFill>
                </a:ln>
              </a:rPr>
              <a:t>Thank you </a:t>
            </a:r>
            <a:endParaRPr lang="en-US" sz="11500" dirty="0">
              <a:ln>
                <a:solidFill>
                  <a:sysClr val="windowText" lastClr="000000"/>
                </a:solidFill>
              </a:ln>
            </a:endParaRPr>
          </a:p>
        </p:txBody>
      </p:sp>
      <p:sp>
        <p:nvSpPr>
          <p:cNvPr id="5" name="Action Button: End 4">
            <a:hlinkClick r:id="" action="ppaction://hlinkshowjump?jump=nextslide" highlightClick="1"/>
          </p:cNvPr>
          <p:cNvSpPr/>
          <p:nvPr/>
        </p:nvSpPr>
        <p:spPr>
          <a:xfrm>
            <a:off x="8382000" y="6248400"/>
            <a:ext cx="609600" cy="457200"/>
          </a:xfrm>
          <a:prstGeom prst="actionButtonE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firstslide" highlightClick="1"/>
          </p:cNvPr>
          <p:cNvSpPr/>
          <p:nvPr/>
        </p:nvSpPr>
        <p:spPr>
          <a:xfrm>
            <a:off x="138332" y="6172200"/>
            <a:ext cx="457200" cy="533400"/>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qp098.jpeg"/>
          <p:cNvPicPr>
            <a:picLocks noChangeAspect="1"/>
          </p:cNvPicPr>
          <p:nvPr/>
        </p:nvPicPr>
        <p:blipFill>
          <a:blip r:embed="rId2"/>
          <a:stretch>
            <a:fillRect/>
          </a:stretch>
        </p:blipFill>
        <p:spPr>
          <a:xfrm>
            <a:off x="228600" y="304801"/>
            <a:ext cx="8686800" cy="63246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533400" y="3200400"/>
            <a:ext cx="8229600" cy="1143000"/>
          </a:xfrm>
        </p:spPr>
        <p:txBody>
          <a:bodyPr>
            <a:noAutofit/>
          </a:bodyPr>
          <a:lstStyle/>
          <a:p>
            <a:r>
              <a:rPr lang="en-US" sz="16600" b="1" dirty="0" smtClean="0">
                <a:solidFill>
                  <a:srgbClr val="00B050"/>
                </a:solidFill>
                <a:effectLst>
                  <a:outerShdw blurRad="38100" dist="38100" dir="2700000" algn="tl">
                    <a:srgbClr val="000000">
                      <a:alpha val="43137"/>
                    </a:srgbClr>
                  </a:outerShdw>
                </a:effectLst>
              </a:rPr>
              <a:t>Mother</a:t>
            </a:r>
            <a:r>
              <a:rPr lang="en-US" sz="11500" b="1" dirty="0" smtClean="0">
                <a:solidFill>
                  <a:srgbClr val="00B050"/>
                </a:solidFill>
                <a:effectLst>
                  <a:outerShdw blurRad="38100" dist="38100" dir="2700000" algn="tl">
                    <a:srgbClr val="000000">
                      <a:alpha val="43137"/>
                    </a:srgbClr>
                  </a:outerShdw>
                </a:effectLst>
              </a:rPr>
              <a:t> </a:t>
            </a:r>
            <a:endParaRPr lang="en-US" sz="11500" b="1" dirty="0">
              <a:solidFill>
                <a:srgbClr val="00B050"/>
              </a:solidFill>
              <a:effectLst>
                <a:outerShdw blurRad="38100" dist="38100" dir="2700000" algn="tl">
                  <a:srgbClr val="000000">
                    <a:alpha val="43137"/>
                  </a:srgbClr>
                </a:outerShdw>
              </a:effectLst>
            </a:endParaRPr>
          </a:p>
        </p:txBody>
      </p:sp>
      <p:sp>
        <p:nvSpPr>
          <p:cNvPr id="5" name="Rectangle 4"/>
          <p:cNvSpPr/>
          <p:nvPr/>
        </p:nvSpPr>
        <p:spPr>
          <a:xfrm>
            <a:off x="0" y="0"/>
            <a:ext cx="9144000" cy="6858000"/>
          </a:xfrm>
          <a:prstGeom prst="rect">
            <a:avLst/>
          </a:prstGeom>
          <a:noFill/>
          <a:ln w="254000"/>
          <a:effectLst>
            <a:glow rad="63500">
              <a:schemeClr val="accent2">
                <a:satMod val="175000"/>
                <a:alpha val="40000"/>
              </a:schemeClr>
            </a:glow>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r>
              <a:rPr lang="en-US" sz="11500" dirty="0" smtClean="0">
                <a:ln>
                  <a:solidFill>
                    <a:sysClr val="windowText" lastClr="000000"/>
                  </a:solidFill>
                </a:ln>
              </a:rPr>
              <a:t>Thank you </a:t>
            </a:r>
            <a:endParaRPr lang="en-US" sz="11500" dirty="0">
              <a:ln>
                <a:solidFill>
                  <a:sysClr val="windowText" lastClr="000000"/>
                </a:solidFill>
              </a:ln>
            </a:endParaRPr>
          </a:p>
        </p:txBody>
      </p:sp>
      <p:sp>
        <p:nvSpPr>
          <p:cNvPr id="6" name="Action Button: End 5">
            <a:hlinkClick r:id="" action="ppaction://hlinkshowjump?jump=nextslide" highlightClick="1"/>
          </p:cNvPr>
          <p:cNvSpPr/>
          <p:nvPr/>
        </p:nvSpPr>
        <p:spPr>
          <a:xfrm>
            <a:off x="8305800" y="6172200"/>
            <a:ext cx="609600" cy="457200"/>
          </a:xfrm>
          <a:prstGeom prst="actionButtonE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 action="ppaction://hlinkshowjump?jump=firstslide" highlightClick="1"/>
          </p:cNvPr>
          <p:cNvSpPr/>
          <p:nvPr/>
        </p:nvSpPr>
        <p:spPr>
          <a:xfrm>
            <a:off x="138332" y="6172200"/>
            <a:ext cx="457200" cy="533400"/>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en-U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Our Today’s Topic</a:t>
            </a:r>
            <a:endPar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4" name="Content Placeholder 3" descr="asianmother_994_--__w_760_.jpg"/>
          <p:cNvPicPr>
            <a:picLocks noGrp="1" noChangeAspect="1"/>
          </p:cNvPicPr>
          <p:nvPr>
            <p:ph idx="1"/>
          </p:nvPr>
        </p:nvPicPr>
        <p:blipFill>
          <a:blip r:embed="rId2"/>
          <a:stretch>
            <a:fillRect/>
          </a:stretch>
        </p:blipFill>
        <p:spPr>
          <a:xfrm>
            <a:off x="457200" y="1495425"/>
            <a:ext cx="8229600" cy="4067175"/>
          </a:xfrm>
        </p:spPr>
      </p:pic>
      <p:sp>
        <p:nvSpPr>
          <p:cNvPr id="5" name="Title 1"/>
          <p:cNvSpPr txBox="1">
            <a:spLocks/>
          </p:cNvSpPr>
          <p:nvPr/>
        </p:nvSpPr>
        <p:spPr>
          <a:xfrm>
            <a:off x="457200" y="5715000"/>
            <a:ext cx="8229600" cy="1143000"/>
          </a:xfrm>
          <a:prstGeom prst="rect">
            <a:avLst/>
          </a:prstGeom>
          <a:solidFill>
            <a:srgbClr val="00B050"/>
          </a:solidFill>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Mother’s Day</a:t>
            </a:r>
            <a:endParaRPr kumimoji="0" lang="en-US" sz="66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6" name="Rectangle 5"/>
          <p:cNvSpPr/>
          <p:nvPr/>
        </p:nvSpPr>
        <p:spPr>
          <a:xfrm>
            <a:off x="0" y="0"/>
            <a:ext cx="9144000" cy="6858000"/>
          </a:xfrm>
          <a:prstGeom prst="rect">
            <a:avLst/>
          </a:prstGeom>
          <a:noFill/>
          <a:ln w="254000"/>
          <a:effectLst>
            <a:glow rad="63500">
              <a:schemeClr val="accent2">
                <a:satMod val="175000"/>
                <a:alpha val="40000"/>
              </a:schemeClr>
            </a:glow>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endParaRPr lang="en-US" dirty="0" smtClean="0">
              <a:ln>
                <a:solidFill>
                  <a:sysClr val="windowText" lastClr="000000"/>
                </a:solidFill>
              </a:ln>
            </a:endParaRPr>
          </a:p>
          <a:p>
            <a:pPr algn="ctr"/>
            <a:r>
              <a:rPr lang="en-US" sz="11500" dirty="0" smtClean="0">
                <a:ln>
                  <a:solidFill>
                    <a:sysClr val="windowText" lastClr="000000"/>
                  </a:solidFill>
                </a:ln>
              </a:rPr>
              <a:t>Thank you </a:t>
            </a:r>
            <a:endParaRPr lang="en-US" sz="11500" dirty="0">
              <a:ln>
                <a:solidFill>
                  <a:sysClr val="windowText" lastClr="000000"/>
                </a:solidFill>
              </a:ln>
            </a:endParaRPr>
          </a:p>
        </p:txBody>
      </p:sp>
      <p:sp>
        <p:nvSpPr>
          <p:cNvPr id="7" name="Action Button: Home 6">
            <a:hlinkClick r:id="" action="ppaction://hlinkshowjump?jump=firstslide" highlightClick="1"/>
          </p:cNvPr>
          <p:cNvSpPr/>
          <p:nvPr/>
        </p:nvSpPr>
        <p:spPr>
          <a:xfrm>
            <a:off x="138332" y="6172200"/>
            <a:ext cx="457200" cy="533400"/>
          </a:xfrm>
          <a:prstGeom prst="actionButtonHo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559</Words>
  <Application>Microsoft Office PowerPoint</Application>
  <PresentationFormat>On-screen Show (4:3)</PresentationFormat>
  <Paragraphs>226</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INDEX</vt:lpstr>
      <vt:lpstr>Welcome</vt:lpstr>
      <vt:lpstr>IDENTITY </vt:lpstr>
      <vt:lpstr>Look at the picture </vt:lpstr>
      <vt:lpstr>Slide 5</vt:lpstr>
      <vt:lpstr>Mother bird is feeding her baby</vt:lpstr>
      <vt:lpstr>Mother is in smiling face holding her baby </vt:lpstr>
      <vt:lpstr>Mother </vt:lpstr>
      <vt:lpstr>Our Today’s Topic</vt:lpstr>
      <vt:lpstr>Learning Outcome</vt:lpstr>
      <vt:lpstr>Write a paragraph by answering each of the following questions</vt:lpstr>
      <vt:lpstr>Discuss the questions </vt:lpstr>
      <vt:lpstr>Answer the following questions</vt:lpstr>
      <vt:lpstr>My Mother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SCC</dc:creator>
  <cp:lastModifiedBy>SCC</cp:lastModifiedBy>
  <cp:revision>41</cp:revision>
  <dcterms:created xsi:type="dcterms:W3CDTF">2006-08-16T00:00:00Z</dcterms:created>
  <dcterms:modified xsi:type="dcterms:W3CDTF">2020-12-12T12:57:13Z</dcterms:modified>
</cp:coreProperties>
</file>