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6"/>
  </p:notesMasterIdLst>
  <p:sldIdLst>
    <p:sldId id="256" r:id="rId2"/>
    <p:sldId id="257" r:id="rId3"/>
    <p:sldId id="258" r:id="rId4"/>
    <p:sldId id="267" r:id="rId5"/>
    <p:sldId id="259" r:id="rId6"/>
    <p:sldId id="264" r:id="rId7"/>
    <p:sldId id="272" r:id="rId8"/>
    <p:sldId id="265" r:id="rId9"/>
    <p:sldId id="274" r:id="rId10"/>
    <p:sldId id="275" r:id="rId11"/>
    <p:sldId id="276" r:id="rId12"/>
    <p:sldId id="273" r:id="rId13"/>
    <p:sldId id="26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FF99"/>
    <a:srgbClr val="000000"/>
    <a:srgbClr val="00FF00"/>
    <a:srgbClr val="FF0000"/>
    <a:srgbClr val="FF3300"/>
    <a:srgbClr val="99FF33"/>
    <a:srgbClr val="FFFF00"/>
    <a:srgbClr val="66FF99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606" y="-4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490A6-25AB-455D-880C-765DE437142B}" type="datetimeFigureOut">
              <a:rPr lang="en-US" smtClean="0"/>
              <a:pPr/>
              <a:t>11-Dec-20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6F497-73EC-4CC0-89B6-AD05499F6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6F497-73EC-4CC0-89B6-AD05499F6F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11-Dec-20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- 2020-12-09T173948.18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057400"/>
            <a:ext cx="12192000" cy="30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0" b="1" dirty="0" smtClean="0">
                <a:ln w="57150">
                  <a:solidFill>
                    <a:srgbClr val="FF3300"/>
                  </a:solidFill>
                </a:ln>
                <a:solidFill>
                  <a:srgbClr val="00FF00"/>
                </a:solidFill>
                <a:effectLst>
                  <a:glow rad="1397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40000" b="1" dirty="0">
              <a:ln w="57150">
                <a:solidFill>
                  <a:srgbClr val="FF3300"/>
                </a:solidFill>
              </a:ln>
              <a:solidFill>
                <a:srgbClr val="00FF00"/>
              </a:solidFill>
              <a:effectLst>
                <a:glow rad="139700">
                  <a:srgbClr val="000000"/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- 2020-12-11T194310.186.jpe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371600"/>
            <a:ext cx="108204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rgbClr val="00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শীতকালীন</a:t>
            </a:r>
            <a:r>
              <a:rPr lang="en-US" sz="11500" b="1" dirty="0" smtClean="0">
                <a:solidFill>
                  <a:srgbClr val="00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11500" b="1" dirty="0" err="1" smtClean="0">
                <a:solidFill>
                  <a:srgbClr val="00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সবজি</a:t>
            </a:r>
            <a:endParaRPr lang="en-US" sz="11500" b="1" dirty="0">
              <a:solidFill>
                <a:srgbClr val="00FF00"/>
              </a:solidFill>
              <a:effectLst>
                <a:glow rad="228600">
                  <a:srgbClr val="000000"/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- 2020-12-11T204541.149.jpeg"/>
          <p:cNvPicPr>
            <a:picLocks noChangeAspect="1"/>
          </p:cNvPicPr>
          <p:nvPr/>
        </p:nvPicPr>
        <p:blipFill>
          <a:blip r:embed="rId2"/>
          <a:srcRect l="46000"/>
          <a:stretch>
            <a:fillRect/>
          </a:stretch>
        </p:blipFill>
        <p:spPr>
          <a:xfrm>
            <a:off x="0" y="0"/>
            <a:ext cx="3086100" cy="3810000"/>
          </a:xfrm>
          <a:prstGeom prst="rect">
            <a:avLst/>
          </a:prstGeom>
        </p:spPr>
      </p:pic>
      <p:pic>
        <p:nvPicPr>
          <p:cNvPr id="7" name="Picture 6" descr="images - 2020-12-11T204557.224.jpeg"/>
          <p:cNvPicPr>
            <a:picLocks noChangeAspect="1"/>
          </p:cNvPicPr>
          <p:nvPr/>
        </p:nvPicPr>
        <p:blipFill>
          <a:blip r:embed="rId3"/>
          <a:srcRect l="46571"/>
          <a:stretch>
            <a:fillRect/>
          </a:stretch>
        </p:blipFill>
        <p:spPr>
          <a:xfrm>
            <a:off x="3048000" y="57150"/>
            <a:ext cx="3562350" cy="3752850"/>
          </a:xfrm>
          <a:prstGeom prst="rect">
            <a:avLst/>
          </a:prstGeom>
        </p:spPr>
      </p:pic>
      <p:pic>
        <p:nvPicPr>
          <p:cNvPr id="8" name="Picture 7" descr="images - 2020-12-11T204640.52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0"/>
            <a:ext cx="5562600" cy="3810000"/>
          </a:xfrm>
          <a:prstGeom prst="rect">
            <a:avLst/>
          </a:prstGeom>
        </p:spPr>
      </p:pic>
      <p:pic>
        <p:nvPicPr>
          <p:cNvPr id="9" name="Picture 8" descr="images - 2020-12-11T204708.928.jpeg"/>
          <p:cNvPicPr>
            <a:picLocks noChangeAspect="1"/>
          </p:cNvPicPr>
          <p:nvPr/>
        </p:nvPicPr>
        <p:blipFill>
          <a:blip r:embed="rId5"/>
          <a:srcRect r="47692"/>
          <a:stretch>
            <a:fillRect/>
          </a:stretch>
        </p:blipFill>
        <p:spPr>
          <a:xfrm>
            <a:off x="0" y="3810000"/>
            <a:ext cx="2590800" cy="3048000"/>
          </a:xfrm>
          <a:prstGeom prst="rect">
            <a:avLst/>
          </a:prstGeom>
        </p:spPr>
      </p:pic>
      <p:pic>
        <p:nvPicPr>
          <p:cNvPr id="10" name="Picture 9" descr="images - 2020-12-11T204742.234.jpeg"/>
          <p:cNvPicPr>
            <a:picLocks noChangeAspect="1"/>
          </p:cNvPicPr>
          <p:nvPr/>
        </p:nvPicPr>
        <p:blipFill>
          <a:blip r:embed="rId6"/>
          <a:srcRect l="46256"/>
          <a:stretch>
            <a:fillRect/>
          </a:stretch>
        </p:blipFill>
        <p:spPr>
          <a:xfrm>
            <a:off x="8910638" y="3810000"/>
            <a:ext cx="3281362" cy="3048000"/>
          </a:xfrm>
          <a:prstGeom prst="rect">
            <a:avLst/>
          </a:prstGeom>
        </p:spPr>
      </p:pic>
      <p:pic>
        <p:nvPicPr>
          <p:cNvPr id="11" name="Picture 10" descr="images - 2020-12-11T204759.401.jpeg"/>
          <p:cNvPicPr>
            <a:picLocks noChangeAspect="1"/>
          </p:cNvPicPr>
          <p:nvPr/>
        </p:nvPicPr>
        <p:blipFill>
          <a:blip r:embed="rId7"/>
          <a:srcRect l="38750"/>
          <a:stretch>
            <a:fillRect/>
          </a:stretch>
        </p:blipFill>
        <p:spPr>
          <a:xfrm>
            <a:off x="5181600" y="3810000"/>
            <a:ext cx="3733800" cy="3048000"/>
          </a:xfrm>
          <a:prstGeom prst="rect">
            <a:avLst/>
          </a:prstGeom>
        </p:spPr>
      </p:pic>
      <p:pic>
        <p:nvPicPr>
          <p:cNvPr id="12" name="Picture 11" descr="images - 2020-12-11T204914.416.jpeg"/>
          <p:cNvPicPr>
            <a:picLocks noChangeAspect="1"/>
          </p:cNvPicPr>
          <p:nvPr/>
        </p:nvPicPr>
        <p:blipFill>
          <a:blip r:embed="rId8"/>
          <a:srcRect l="36286" t="7360" r="10000" b="11421"/>
          <a:stretch>
            <a:fillRect/>
          </a:stretch>
        </p:blipFill>
        <p:spPr>
          <a:xfrm>
            <a:off x="2590800" y="3810000"/>
            <a:ext cx="2895600" cy="304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371600"/>
            <a:ext cx="108204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rgbClr val="66FFFF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বারোমাসি</a:t>
            </a:r>
            <a:r>
              <a:rPr lang="en-US" sz="11500" b="1" dirty="0" smtClean="0">
                <a:solidFill>
                  <a:srgbClr val="66FFFF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11500" b="1" dirty="0" err="1" smtClean="0">
                <a:solidFill>
                  <a:srgbClr val="66FFFF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সবজি</a:t>
            </a:r>
            <a:endParaRPr lang="en-US" sz="11500" b="1" dirty="0">
              <a:solidFill>
                <a:srgbClr val="66FFFF"/>
              </a:solidFill>
              <a:effectLst>
                <a:glow rad="228600">
                  <a:srgbClr val="000000"/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81200"/>
            <a:ext cx="12192000" cy="1371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q"/>
            </a:pP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রোদে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আগুনে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শুকিয়ে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খাদ্য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সংরক্ষণ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 lvl="1"/>
            <a:r>
              <a:rPr lang="en-US" sz="40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যেমনঃ</a:t>
            </a:r>
            <a:r>
              <a:rPr lang="en-US" sz="4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মাছ,মাংশ,সবজি,শস্য,ডাল</a:t>
            </a:r>
            <a:r>
              <a:rPr lang="en-US" sz="40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4000" b="1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" name="Picture 9" descr="images (93).jpeg"/>
          <p:cNvPicPr>
            <a:picLocks noChangeAspect="1"/>
          </p:cNvPicPr>
          <p:nvPr/>
        </p:nvPicPr>
        <p:blipFill>
          <a:blip r:embed="rId2"/>
          <a:srcRect b="61111"/>
          <a:stretch>
            <a:fillRect/>
          </a:stretch>
        </p:blipFill>
        <p:spPr>
          <a:xfrm>
            <a:off x="0" y="0"/>
            <a:ext cx="12192000" cy="1981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12192000" cy="198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খাদ্য</a:t>
            </a:r>
            <a:r>
              <a:rPr lang="en-US" sz="9600" b="1" dirty="0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সংরক্ষণ</a:t>
            </a:r>
            <a:endParaRPr lang="en-US" sz="9600" b="1" dirty="0" smtClean="0">
              <a:solidFill>
                <a:srgbClr val="FFFF00"/>
              </a:solidFill>
              <a:effectLst>
                <a:glow rad="228600">
                  <a:srgbClr val="000000"/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581400"/>
            <a:ext cx="12192000" cy="1371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q"/>
            </a:pPr>
            <a:r>
              <a:rPr lang="en-US" sz="40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নির্দিষ্ট</a:t>
            </a:r>
            <a:r>
              <a:rPr lang="en-US" sz="40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তামাত্রায়</a:t>
            </a:r>
            <a:r>
              <a:rPr lang="en-US" sz="40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নির্দিষ্ট</a:t>
            </a:r>
            <a:r>
              <a:rPr lang="en-US" sz="40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সময়</a:t>
            </a:r>
            <a:r>
              <a:rPr lang="en-US" sz="40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ধরে</a:t>
            </a:r>
            <a:r>
              <a:rPr lang="en-US" sz="40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উত্তপ্ত</a:t>
            </a:r>
            <a:r>
              <a:rPr lang="en-US" sz="40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করে</a:t>
            </a:r>
            <a:r>
              <a:rPr lang="en-US" sz="40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বোতলে</a:t>
            </a:r>
            <a:r>
              <a:rPr lang="en-US" sz="40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খাদ্য</a:t>
            </a:r>
            <a:r>
              <a:rPr lang="en-US" sz="40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সংরক্ষণ</a:t>
            </a:r>
            <a:r>
              <a:rPr lang="en-US" sz="40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0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40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28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যেমনঃ</a:t>
            </a:r>
            <a:r>
              <a:rPr lang="en-US" sz="28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মাছ,মাংশ,সবজি,ফল</a:t>
            </a:r>
            <a:r>
              <a:rPr lang="en-US" sz="28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28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181600"/>
            <a:ext cx="12192000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Font typeface="Wingdings" pitchFamily="2" charset="2"/>
              <a:buChar char="q"/>
            </a:pPr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মাছ,মাংশ,সবজি,ফল,বিভিন্ন</a:t>
            </a:r>
            <a:r>
              <a:rPr lang="en-US" sz="4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খাদ্য</a:t>
            </a:r>
            <a:r>
              <a:rPr lang="en-US" sz="4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ঠান্ডায়</a:t>
            </a:r>
            <a:r>
              <a:rPr lang="en-US" sz="4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সংরক্ষনের</a:t>
            </a:r>
            <a:r>
              <a:rPr lang="en-US" sz="4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কাজে</a:t>
            </a:r>
            <a:r>
              <a:rPr lang="en-US" sz="4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রেফ্রিজারেটর</a:t>
            </a:r>
            <a:r>
              <a:rPr lang="en-US" sz="4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sz="4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4000" b="1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000" b="1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যেমনঃ</a:t>
            </a:r>
            <a:r>
              <a:rPr lang="en-US" sz="4000" b="1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মাছ,মাংশ,সবঝি,ফল</a:t>
            </a:r>
            <a:r>
              <a:rPr lang="en-US" sz="4000" b="1" dirty="0" smtClean="0">
                <a:solidFill>
                  <a:srgbClr val="C00000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4000" b="1" dirty="0" smtClean="0">
              <a:solidFill>
                <a:srgbClr val="C0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200808_090337.png"/>
          <p:cNvPicPr>
            <a:picLocks noChangeAspect="1"/>
          </p:cNvPicPr>
          <p:nvPr/>
        </p:nvPicPr>
        <p:blipFill>
          <a:blip r:embed="rId2"/>
          <a:srcRect l="9772" t="18889" r="9772" b="22222"/>
          <a:stretch>
            <a:fillRect/>
          </a:stretch>
        </p:blipFill>
        <p:spPr>
          <a:xfrm>
            <a:off x="0" y="762000"/>
            <a:ext cx="4600755" cy="6096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715000" y="304800"/>
            <a:ext cx="5105400" cy="2362200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i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বাড়ির কাজ</a:t>
            </a:r>
            <a:endParaRPr lang="en-US" sz="8800" b="1" i="1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495800" y="2286000"/>
            <a:ext cx="7010400" cy="45720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0" indent="-1371600"/>
            <a:r>
              <a:rPr lang="en-US" sz="60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১. </a:t>
            </a:r>
            <a:r>
              <a:rPr lang="en-US" sz="6000" b="1" dirty="0" err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খাদ্য</a:t>
            </a:r>
            <a:r>
              <a:rPr lang="en-US" sz="60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সংরক্ষণের</a:t>
            </a:r>
            <a:r>
              <a:rPr lang="en-US" sz="60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২টি </a:t>
            </a:r>
            <a:r>
              <a:rPr lang="en-US" sz="6000" b="1" dirty="0" err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উপায়</a:t>
            </a:r>
            <a:r>
              <a:rPr lang="en-US" sz="60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লিখ</a:t>
            </a:r>
            <a:r>
              <a:rPr lang="en-US" sz="6000" b="1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।</a:t>
            </a:r>
            <a:endParaRPr lang="en-US" sz="6000" b="1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- 2020-12-09T174600.931.jpeg"/>
          <p:cNvPicPr>
            <a:picLocks noChangeAspect="1"/>
          </p:cNvPicPr>
          <p:nvPr/>
        </p:nvPicPr>
        <p:blipFill>
          <a:blip r:embed="rId2">
            <a:lum bright="10000" contrast="40000"/>
          </a:blip>
          <a:srcRect b="8000"/>
          <a:stretch>
            <a:fillRect/>
          </a:stretch>
        </p:blipFill>
        <p:spPr>
          <a:xfrm>
            <a:off x="0" y="-9525"/>
            <a:ext cx="12192000" cy="68675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2400" y="152400"/>
            <a:ext cx="11887200" cy="6477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FF00"/>
            </a:solidFill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0" y="2438400"/>
            <a:ext cx="12192000" cy="3200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endParaRPr lang="en-US" sz="3200" b="1" dirty="0" smtClean="0">
              <a:ln w="50800">
                <a:noFill/>
              </a:ln>
              <a:solidFill>
                <a:srgbClr val="00FF00"/>
              </a:solidFill>
              <a:effectLst>
                <a:glow rad="228600">
                  <a:srgbClr val="000000"/>
                </a:glow>
              </a:effectLst>
              <a:latin typeface="Nirmala UI" pitchFamily="34" charset="0"/>
              <a:cs typeface="Nirmala UI" pitchFamily="34" charset="0"/>
            </a:endParaRPr>
          </a:p>
          <a:p>
            <a:pPr algn="r"/>
            <a:r>
              <a:rPr lang="bn-BD" sz="6000" b="1" dirty="0" smtClean="0">
                <a:ln w="50800">
                  <a:noFill/>
                </a:ln>
                <a:solidFill>
                  <a:srgbClr val="00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মোহাম্মদ ফুরকান উদ্দিন</a:t>
            </a:r>
          </a:p>
          <a:p>
            <a:pPr algn="r"/>
            <a:r>
              <a:rPr lang="bn-BD" sz="6000" b="1" dirty="0" smtClean="0">
                <a:ln w="50800">
                  <a:noFill/>
                </a:ln>
                <a:solidFill>
                  <a:srgbClr val="00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সহঃশিক্ষক</a:t>
            </a:r>
          </a:p>
          <a:p>
            <a:pPr algn="r"/>
            <a:r>
              <a:rPr lang="bn-BD" sz="6000" b="1" dirty="0" smtClean="0">
                <a:ln w="50800">
                  <a:noFill/>
                </a:ln>
                <a:solidFill>
                  <a:srgbClr val="00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সোনাকানি সরকারি প্রাথমিক বিদ্যালয়</a:t>
            </a:r>
          </a:p>
          <a:p>
            <a:pPr algn="r"/>
            <a:r>
              <a:rPr lang="bn-BD" sz="6000" b="1" dirty="0" smtClean="0">
                <a:ln w="50800">
                  <a:noFill/>
                </a:ln>
                <a:solidFill>
                  <a:srgbClr val="00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শাল্লা,সুনামগঞ্জ</a:t>
            </a:r>
            <a:r>
              <a:rPr lang="en-US" sz="6000" b="1" dirty="0" smtClean="0">
                <a:ln w="50800">
                  <a:noFill/>
                </a:ln>
                <a:solidFill>
                  <a:srgbClr val="00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29000" y="1219200"/>
            <a:ext cx="8610600" cy="990600"/>
          </a:xfrm>
          <a:prstGeom prst="roundRect">
            <a:avLst/>
          </a:prstGeom>
          <a:solidFill>
            <a:srgbClr val="00FF99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rgbClr val="FF0000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BD" sz="6000" b="1" dirty="0" smtClean="0">
                <a:solidFill>
                  <a:srgbClr val="FF3300"/>
                </a:solidFill>
                <a:effectLst>
                  <a:glow rad="101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Kalpurush" pitchFamily="2" charset="0"/>
                <a:cs typeface="Kalpurush" pitchFamily="2" charset="0"/>
              </a:rPr>
              <a:t>পরিচিতিঃ</a:t>
            </a:r>
            <a:endParaRPr lang="en-US" sz="6000" b="1" dirty="0" smtClean="0">
              <a:solidFill>
                <a:srgbClr val="FF3300"/>
              </a:solidFill>
              <a:effectLst>
                <a:glow rad="101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1" name="Picture 10" descr="4r.jpg"/>
          <p:cNvPicPr>
            <a:picLocks noChangeAspect="1"/>
          </p:cNvPicPr>
          <p:nvPr/>
        </p:nvPicPr>
        <p:blipFill>
          <a:blip r:embed="rId2"/>
          <a:srcRect t="8333"/>
          <a:stretch>
            <a:fillRect/>
          </a:stretch>
        </p:blipFill>
        <p:spPr>
          <a:xfrm>
            <a:off x="76200" y="762000"/>
            <a:ext cx="3657600" cy="502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5486400"/>
            <a:ext cx="1752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57200" y="5486400"/>
            <a:ext cx="1752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চল</a:t>
            </a:r>
            <a:r>
              <a:rPr lang="en-US" sz="115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11500" b="1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কিছু</a:t>
            </a:r>
            <a:r>
              <a:rPr lang="en-US" sz="115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11500" b="1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ছবি</a:t>
            </a:r>
            <a:r>
              <a:rPr lang="en-US" sz="115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11500" b="1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দেখি</a:t>
            </a:r>
            <a:r>
              <a:rPr lang="en-US" sz="115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......</a:t>
            </a:r>
            <a:endParaRPr lang="en-US" sz="11500" b="1" dirty="0">
              <a:solidFill>
                <a:srgbClr val="00FF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" name="Picture 5" descr="images - 2020-12-11T194257.809.jpe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images - 2020-12-11T194102.937.jpe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images (15).jpeg"/>
          <p:cNvPicPr>
            <a:picLocks noChangeAspect="1"/>
          </p:cNvPicPr>
          <p:nvPr/>
        </p:nvPicPr>
        <p:blipFill>
          <a:blip r:embed="rId4">
            <a:lum bright="-10000" contras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960" y="304800"/>
            <a:ext cx="10439400" cy="990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bn-BD" sz="8000" b="1" dirty="0" smtClean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আজকে আমরা শিখব....</a:t>
            </a:r>
            <a:endParaRPr lang="en-US" sz="8000" b="1" dirty="0" smtClean="0">
              <a:solidFill>
                <a:srgbClr val="0000FF"/>
              </a:solidFill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BD" sz="1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endParaRPr lang="en-US" sz="1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1600200"/>
            <a:ext cx="6934200" cy="4648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endParaRPr lang="en-US" sz="7200" b="1" dirty="0" smtClean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8000" b="1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মৌসুমি</a:t>
            </a:r>
            <a:r>
              <a:rPr lang="en-US" sz="80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ফল</a:t>
            </a:r>
            <a:endParaRPr lang="en-US" sz="8000" b="1" dirty="0" smtClean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8000" b="1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সবজি</a:t>
            </a:r>
            <a:endParaRPr lang="en-US" sz="8000" b="1" dirty="0" smtClean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8000" b="1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খাদ্য</a:t>
            </a:r>
            <a:r>
              <a:rPr lang="en-US" sz="8000" b="1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b="1" dirty="0" err="1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সংরক্ষন</a:t>
            </a:r>
            <a:endParaRPr lang="en-US" sz="8000" b="1" dirty="0" smtClean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  <a:p>
            <a:pPr algn="just">
              <a:buFont typeface="Wingdings" pitchFamily="2" charset="2"/>
              <a:buChar char="Ø"/>
            </a:pPr>
            <a:endParaRPr lang="bn-BD" sz="6000" b="1" dirty="0" smtClean="0">
              <a:solidFill>
                <a:srgbClr val="00B050"/>
              </a:solidFill>
              <a:effectLst/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43800" y="1828800"/>
            <a:ext cx="3962400" cy="44958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1" algn="just"/>
            <a:endParaRPr lang="bn-BD" sz="3200" b="1" dirty="0" smtClean="0">
              <a:ln w="50800"/>
              <a:solidFill>
                <a:srgbClr val="FFFF00"/>
              </a:solidFill>
              <a:latin typeface="Kalpurush" pitchFamily="2" charset="0"/>
              <a:cs typeface="Kalpurush" pitchFamily="2" charset="0"/>
            </a:endParaRPr>
          </a:p>
          <a:p>
            <a:pPr lvl="1" algn="just"/>
            <a:r>
              <a:rPr lang="bn-BD" sz="3600" b="1" dirty="0" smtClean="0">
                <a:ln w="50800"/>
                <a:solidFill>
                  <a:srgbClr val="FF0000"/>
                </a:solidFill>
                <a:effectLst/>
                <a:latin typeface="Kalpurush" pitchFamily="2" charset="0"/>
                <a:cs typeface="Kalpurush" pitchFamily="2" charset="0"/>
              </a:rPr>
              <a:t>বিষয়ঃবিজ্ঞান</a:t>
            </a:r>
          </a:p>
          <a:p>
            <a:pPr lvl="1" algn="just"/>
            <a:r>
              <a:rPr lang="bn-BD" sz="3600" b="1" dirty="0" smtClean="0">
                <a:ln w="50800"/>
                <a:solidFill>
                  <a:srgbClr val="FF0000"/>
                </a:solidFill>
                <a:effectLst/>
                <a:latin typeface="Kalpurush" pitchFamily="2" charset="0"/>
                <a:cs typeface="Kalpurush" pitchFamily="2" charset="0"/>
              </a:rPr>
              <a:t>তৃতীয় শ্রেনি</a:t>
            </a:r>
          </a:p>
          <a:p>
            <a:pPr lvl="1" algn="just"/>
            <a:r>
              <a:rPr lang="bn-BD" sz="3600" b="1" dirty="0" smtClean="0">
                <a:ln w="50800"/>
                <a:solidFill>
                  <a:srgbClr val="FF0000"/>
                </a:solidFill>
                <a:effectLst/>
                <a:latin typeface="Kalpurush" pitchFamily="2" charset="0"/>
                <a:cs typeface="Kalpurush" pitchFamily="2" charset="0"/>
              </a:rPr>
              <a:t>অধ্যায়ঃ</a:t>
            </a:r>
            <a:r>
              <a:rPr lang="en-US" sz="3600" b="1" dirty="0" smtClean="0">
                <a:ln w="50800"/>
                <a:solidFill>
                  <a:srgbClr val="FF0000"/>
                </a:solidFill>
                <a:effectLst/>
                <a:latin typeface="Kalpurush" pitchFamily="2" charset="0"/>
                <a:cs typeface="Kalpurush" pitchFamily="2" charset="0"/>
              </a:rPr>
              <a:t>৭</a:t>
            </a:r>
            <a:endParaRPr lang="bn-BD" sz="3600" b="1" dirty="0" smtClean="0">
              <a:ln w="50800"/>
              <a:solidFill>
                <a:srgbClr val="FF0000"/>
              </a:solidFill>
              <a:effectLst/>
              <a:latin typeface="Kalpurush" pitchFamily="2" charset="0"/>
              <a:cs typeface="Kalpurush" pitchFamily="2" charset="0"/>
            </a:endParaRPr>
          </a:p>
          <a:p>
            <a:pPr lvl="1" algn="just"/>
            <a:r>
              <a:rPr lang="bn-BD" sz="3600" b="1" dirty="0" smtClean="0">
                <a:ln w="50800"/>
                <a:solidFill>
                  <a:srgbClr val="FF0000"/>
                </a:solidFill>
                <a:effectLst/>
                <a:latin typeface="Kalpurush" pitchFamily="2" charset="0"/>
                <a:cs typeface="Kalpurush" pitchFamily="2" charset="0"/>
              </a:rPr>
              <a:t>শিরোনামঃ</a:t>
            </a:r>
            <a:r>
              <a:rPr lang="en-US" sz="3600" b="1" dirty="0" err="1" smtClean="0">
                <a:ln w="50800"/>
                <a:solidFill>
                  <a:srgbClr val="FF0000"/>
                </a:solidFill>
                <a:effectLst/>
                <a:latin typeface="Kalpurush" pitchFamily="2" charset="0"/>
                <a:cs typeface="Kalpurush" pitchFamily="2" charset="0"/>
              </a:rPr>
              <a:t>খাদ্য</a:t>
            </a:r>
            <a:r>
              <a:rPr lang="bn-BD" sz="3600" b="1" dirty="0" smtClean="0">
                <a:ln w="50800"/>
                <a:solidFill>
                  <a:srgbClr val="FF0000"/>
                </a:solidFill>
                <a:effectLst/>
                <a:latin typeface="Kalpurush" pitchFamily="2" charset="0"/>
                <a:cs typeface="Kalpurush" pitchFamily="2" charset="0"/>
              </a:rPr>
              <a:t>(</a:t>
            </a:r>
            <a:r>
              <a:rPr lang="en-US" sz="3600" b="1" dirty="0" smtClean="0">
                <a:ln w="50800"/>
                <a:solidFill>
                  <a:srgbClr val="FF0000"/>
                </a:solidFill>
                <a:effectLst/>
                <a:latin typeface="Kalpurush" pitchFamily="2" charset="0"/>
                <a:cs typeface="Kalpurush" pitchFamily="2" charset="0"/>
              </a:rPr>
              <a:t>২</a:t>
            </a:r>
            <a:r>
              <a:rPr lang="bn-BD" sz="3600" b="1" dirty="0" smtClean="0">
                <a:ln w="50800"/>
                <a:solidFill>
                  <a:srgbClr val="FF0000"/>
                </a:solidFill>
                <a:effectLst/>
                <a:latin typeface="Kalpurush" pitchFamily="2" charset="0"/>
                <a:cs typeface="Kalpurush" pitchFamily="2" charset="0"/>
              </a:rPr>
              <a:t>)</a:t>
            </a:r>
            <a:endParaRPr lang="en-US" sz="3600" b="1" dirty="0" smtClean="0">
              <a:ln w="50800"/>
              <a:solidFill>
                <a:srgbClr val="FF0000"/>
              </a:solidFill>
              <a:effectLst/>
              <a:latin typeface="Kalpurush" pitchFamily="2" charset="0"/>
              <a:cs typeface="Kalpurush" pitchFamily="2" charset="0"/>
            </a:endParaRPr>
          </a:p>
          <a:p>
            <a:pPr lvl="1" algn="just"/>
            <a:endParaRPr lang="bn-BD" sz="3600" b="1" dirty="0" smtClean="0">
              <a:ln w="50800"/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- 2020-12-11T194112.156.jpeg"/>
          <p:cNvPicPr>
            <a:picLocks noChangeAspect="1"/>
          </p:cNvPicPr>
          <p:nvPr/>
        </p:nvPicPr>
        <p:blipFill>
          <a:blip r:embed="rId2">
            <a:lum bright="10000" contrast="30000"/>
          </a:blip>
          <a:stretch>
            <a:fillRect/>
          </a:stretch>
        </p:blipFill>
        <p:spPr>
          <a:xfrm>
            <a:off x="0" y="5861"/>
            <a:ext cx="12191999" cy="684627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828800" y="228600"/>
            <a:ext cx="8153400" cy="914400"/>
          </a:xfrm>
          <a:prstGeom prst="roundRect">
            <a:avLst/>
          </a:prstGeom>
          <a:solidFill>
            <a:srgbClr val="66FF99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en-US" sz="9600" b="1" dirty="0" err="1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মৌসুমি</a:t>
            </a:r>
            <a:r>
              <a:rPr lang="en-US" sz="9600" b="1" dirty="0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glow rad="101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ফল</a:t>
            </a:r>
            <a:endParaRPr lang="en-US" sz="9600" b="1" dirty="0" smtClean="0">
              <a:solidFill>
                <a:srgbClr val="FF0000"/>
              </a:solidFill>
              <a:effectLst>
                <a:glow rad="101600">
                  <a:srgbClr val="000000"/>
                </a:glow>
              </a:effectLst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" y="1371600"/>
            <a:ext cx="118872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বছরের</a:t>
            </a:r>
            <a:r>
              <a:rPr lang="en-US" sz="36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বিভিন্ন</a:t>
            </a:r>
            <a:r>
              <a:rPr lang="en-US" sz="36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ঋতুতে</a:t>
            </a:r>
            <a:r>
              <a:rPr lang="en-US" sz="36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36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সকল</a:t>
            </a:r>
            <a:r>
              <a:rPr lang="en-US" sz="36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ফল</a:t>
            </a:r>
            <a:r>
              <a:rPr lang="en-US" sz="36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পাওয়া</a:t>
            </a:r>
            <a:r>
              <a:rPr lang="en-US" sz="36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যায়</a:t>
            </a:r>
            <a:r>
              <a:rPr lang="en-US" sz="36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তাদেরকে</a:t>
            </a:r>
            <a:r>
              <a:rPr lang="en-US" sz="36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মৌসুমি</a:t>
            </a:r>
            <a:r>
              <a:rPr lang="en-US" sz="36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ফল</a:t>
            </a:r>
            <a:r>
              <a:rPr lang="en-US" sz="36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বলে</a:t>
            </a:r>
            <a:r>
              <a:rPr lang="en-US" sz="36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3600" b="1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2590800"/>
            <a:ext cx="118872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ফল</a:t>
            </a:r>
            <a:r>
              <a:rPr lang="en-US" sz="40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খাওয়া</a:t>
            </a:r>
            <a:r>
              <a:rPr lang="en-US" sz="40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স্বাস্থে্র</a:t>
            </a:r>
            <a:r>
              <a:rPr lang="en-US" sz="40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40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ভালো</a:t>
            </a:r>
            <a:r>
              <a:rPr lang="en-US" sz="40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। </a:t>
            </a:r>
            <a:r>
              <a:rPr lang="en-US" sz="40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ফলে</a:t>
            </a:r>
            <a:r>
              <a:rPr lang="en-US" sz="40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প্রচুর</a:t>
            </a:r>
            <a:r>
              <a:rPr lang="en-US" sz="40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ভিটামিন</a:t>
            </a:r>
            <a:r>
              <a:rPr lang="en-US" sz="40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0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খনিজ</a:t>
            </a:r>
            <a:r>
              <a:rPr lang="en-US" sz="40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লবণ</a:t>
            </a:r>
            <a:r>
              <a:rPr lang="en-US" sz="40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থাকে</a:t>
            </a:r>
            <a:r>
              <a:rPr lang="en-US" sz="40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।</a:t>
            </a:r>
            <a:endParaRPr lang="en-US" sz="4000" b="1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" y="3733800"/>
            <a:ext cx="11887200" cy="2895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মৌসুমি</a:t>
            </a:r>
            <a:r>
              <a:rPr lang="en-US" sz="4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ফলগুলোকে</a:t>
            </a:r>
            <a:r>
              <a:rPr lang="en-US" sz="4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তিনটি</a:t>
            </a:r>
            <a:r>
              <a:rPr lang="en-US" sz="4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ভাগে</a:t>
            </a:r>
            <a:r>
              <a:rPr lang="en-US" sz="4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ভাগ</a:t>
            </a:r>
            <a:r>
              <a:rPr lang="en-US" sz="4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যায়ঃ</a:t>
            </a:r>
            <a:endParaRPr lang="en-US" sz="44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  <a:p>
            <a:pPr marL="742950" indent="-742950" algn="ctr">
              <a:buAutoNum type="arabicPeriod"/>
            </a:pPr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গ্রীষ্মকালীন</a:t>
            </a:r>
            <a:r>
              <a:rPr lang="en-US" sz="4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ফল</a:t>
            </a:r>
            <a:endParaRPr lang="en-US" sz="44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  <a:p>
            <a:pPr marL="742950" indent="-742950" algn="ctr">
              <a:buAutoNum type="arabicPeriod"/>
            </a:pPr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শীতকালীন</a:t>
            </a:r>
            <a:r>
              <a:rPr lang="en-US" sz="4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ফল</a:t>
            </a:r>
            <a:endParaRPr lang="en-US" sz="4400" b="1" dirty="0" smtClean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  <a:p>
            <a:pPr marL="742950" indent="-742950" algn="ctr">
              <a:buAutoNum type="arabicPeriod"/>
            </a:pPr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বারোমাসি</a:t>
            </a:r>
            <a:r>
              <a:rPr lang="en-US" sz="4400" b="1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ফল</a:t>
            </a:r>
            <a:endParaRPr lang="en-US" sz="4400" b="1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- 2020-12-11T194205.025.jpe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371600"/>
            <a:ext cx="108204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rgbClr val="00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গ্রীষ্মকালীন</a:t>
            </a:r>
            <a:r>
              <a:rPr lang="en-US" sz="11500" b="1" dirty="0" smtClean="0">
                <a:solidFill>
                  <a:srgbClr val="00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11500" b="1" dirty="0" err="1" smtClean="0">
                <a:solidFill>
                  <a:srgbClr val="00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ফল</a:t>
            </a:r>
            <a:endParaRPr lang="en-US" sz="11500" b="1" dirty="0">
              <a:solidFill>
                <a:srgbClr val="00FF00"/>
              </a:solidFill>
              <a:effectLst>
                <a:glow rad="228600">
                  <a:srgbClr val="000000"/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- 2020-12-11T194326.320.jpe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524000"/>
            <a:ext cx="10287000" cy="281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solidFill>
                  <a:srgbClr val="00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শীতকালীন</a:t>
            </a:r>
            <a:r>
              <a:rPr lang="en-US" sz="13800" b="1" dirty="0" smtClean="0">
                <a:solidFill>
                  <a:srgbClr val="00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13800" b="1" dirty="0" err="1" smtClean="0">
                <a:solidFill>
                  <a:srgbClr val="00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ফল</a:t>
            </a:r>
            <a:endParaRPr lang="en-US" sz="13800" b="1" dirty="0">
              <a:solidFill>
                <a:srgbClr val="00FF00"/>
              </a:solidFill>
              <a:effectLst>
                <a:glow rad="228600">
                  <a:srgbClr val="000000"/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- 2020-12-11T194506.050.jpeg"/>
          <p:cNvPicPr>
            <a:picLocks noChangeAspect="1"/>
          </p:cNvPicPr>
          <p:nvPr/>
        </p:nvPicPr>
        <p:blipFill>
          <a:blip r:embed="rId2"/>
          <a:srcRect l="46694"/>
          <a:stretch>
            <a:fillRect/>
          </a:stretch>
        </p:blipFill>
        <p:spPr>
          <a:xfrm>
            <a:off x="0" y="2667000"/>
            <a:ext cx="3810000" cy="4019550"/>
          </a:xfrm>
          <a:prstGeom prst="rect">
            <a:avLst/>
          </a:prstGeom>
        </p:spPr>
      </p:pic>
      <p:pic>
        <p:nvPicPr>
          <p:cNvPr id="6" name="Picture 5" descr="images - 2020-12-11T194527.283.jpeg"/>
          <p:cNvPicPr>
            <a:picLocks noChangeAspect="1"/>
          </p:cNvPicPr>
          <p:nvPr/>
        </p:nvPicPr>
        <p:blipFill>
          <a:blip r:embed="rId3"/>
          <a:srcRect l="4667" r="23333"/>
          <a:stretch>
            <a:fillRect/>
          </a:stretch>
        </p:blipFill>
        <p:spPr>
          <a:xfrm>
            <a:off x="3810000" y="2667000"/>
            <a:ext cx="4419600" cy="4038600"/>
          </a:xfrm>
          <a:prstGeom prst="rect">
            <a:avLst/>
          </a:prstGeom>
        </p:spPr>
      </p:pic>
      <p:pic>
        <p:nvPicPr>
          <p:cNvPr id="7" name="Picture 6" descr="images - 2020-12-11T194539.647.jpeg"/>
          <p:cNvPicPr>
            <a:picLocks noChangeAspect="1"/>
          </p:cNvPicPr>
          <p:nvPr/>
        </p:nvPicPr>
        <p:blipFill>
          <a:blip r:embed="rId4"/>
          <a:srcRect b="7173"/>
          <a:stretch>
            <a:fillRect/>
          </a:stretch>
        </p:blipFill>
        <p:spPr>
          <a:xfrm>
            <a:off x="8229600" y="2667000"/>
            <a:ext cx="3962400" cy="4038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0" y="0"/>
            <a:ext cx="11353800" cy="2209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বারোমাসি</a:t>
            </a:r>
            <a:r>
              <a:rPr lang="en-US" sz="13800" b="1" dirty="0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13800" b="1" dirty="0" err="1" smtClean="0">
                <a:solidFill>
                  <a:srgbClr val="00FF00"/>
                </a:solidFill>
                <a:latin typeface="SutonnyOMJ" pitchFamily="2" charset="0"/>
                <a:cs typeface="SutonnyOMJ" pitchFamily="2" charset="0"/>
              </a:rPr>
              <a:t>ফল</a:t>
            </a:r>
            <a:endParaRPr lang="en-US" sz="13800" b="1" dirty="0">
              <a:solidFill>
                <a:srgbClr val="00FF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962400"/>
            <a:ext cx="30480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00FF99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কলা</a:t>
            </a:r>
            <a:endParaRPr lang="en-US" sz="8800" b="1" dirty="0">
              <a:solidFill>
                <a:srgbClr val="00FF99"/>
              </a:solidFill>
              <a:effectLst>
                <a:glow rad="228600">
                  <a:srgbClr val="000000"/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67200" y="4114800"/>
            <a:ext cx="30480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00FF99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নারকেল</a:t>
            </a:r>
            <a:endParaRPr lang="en-US" sz="8000" b="1" dirty="0">
              <a:solidFill>
                <a:srgbClr val="00FF99"/>
              </a:solidFill>
              <a:effectLst>
                <a:glow rad="228600">
                  <a:srgbClr val="000000"/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58200" y="4114800"/>
            <a:ext cx="30480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solidFill>
                  <a:srgbClr val="00FF99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পেঁপে</a:t>
            </a:r>
            <a:endParaRPr lang="en-US" sz="8800" b="1" dirty="0">
              <a:solidFill>
                <a:srgbClr val="00FF99"/>
              </a:solidFill>
              <a:effectLst>
                <a:glow rad="228600">
                  <a:srgbClr val="000000"/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 - 2020-12-11T194411.34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371600"/>
            <a:ext cx="108204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rgbClr val="00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গ্রীষ্মকালীন</a:t>
            </a:r>
            <a:r>
              <a:rPr lang="en-US" sz="11500" b="1" dirty="0" smtClean="0">
                <a:solidFill>
                  <a:srgbClr val="00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11500" b="1" dirty="0" err="1" smtClean="0">
                <a:solidFill>
                  <a:srgbClr val="00FF00"/>
                </a:solidFill>
                <a:effectLst>
                  <a:glow rad="228600">
                    <a:srgbClr val="000000"/>
                  </a:glow>
                </a:effectLst>
                <a:latin typeface="SutonnyOMJ" pitchFamily="2" charset="0"/>
                <a:cs typeface="SutonnyOMJ" pitchFamily="2" charset="0"/>
              </a:rPr>
              <a:t>সবজি</a:t>
            </a:r>
            <a:endParaRPr lang="en-US" sz="11500" b="1" dirty="0">
              <a:solidFill>
                <a:srgbClr val="00FF00"/>
              </a:solidFill>
              <a:effectLst>
                <a:glow rad="228600">
                  <a:srgbClr val="000000"/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667</TotalTime>
  <Words>151</Words>
  <Application>Microsoft Office PowerPoint</Application>
  <PresentationFormat>Custom</PresentationFormat>
  <Paragraphs>47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Furkan Uddin</dc:creator>
  <cp:lastModifiedBy>Furkan Uddin</cp:lastModifiedBy>
  <cp:revision>173</cp:revision>
  <dcterms:created xsi:type="dcterms:W3CDTF">2020-12-06T15:37:46Z</dcterms:created>
  <dcterms:modified xsi:type="dcterms:W3CDTF">2020-12-11T15:24:50Z</dcterms:modified>
</cp:coreProperties>
</file>