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8" r:id="rId3"/>
    <p:sldId id="257" r:id="rId4"/>
    <p:sldId id="288" r:id="rId5"/>
    <p:sldId id="260" r:id="rId6"/>
    <p:sldId id="287" r:id="rId7"/>
    <p:sldId id="285" r:id="rId8"/>
    <p:sldId id="289" r:id="rId9"/>
    <p:sldId id="278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Nirmala UI" panose="020B0502040204020203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78E64F-9892-4AD4-9448-0B6D8062CA90}">
  <a:tblStyle styleId="{8178E64F-9892-4AD4-9448-0B6D8062C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271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49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354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079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5a7f99e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75a7f99e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2767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65234" y="1146050"/>
            <a:ext cx="48090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▣"/>
              <a:defRPr sz="3000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□"/>
              <a:defRPr sz="3000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>
            <a:off x="801025" y="1121365"/>
            <a:ext cx="1957200" cy="922385"/>
            <a:chOff x="801025" y="1190353"/>
            <a:chExt cx="1957200" cy="1229847"/>
          </a:xfrm>
        </p:grpSpPr>
        <p:sp>
          <p:nvSpPr>
            <p:cNvPr id="21" name="Google Shape;21;p4"/>
            <p:cNvSpPr txBox="1"/>
            <p:nvPr/>
          </p:nvSpPr>
          <p:spPr>
            <a:xfrm>
              <a:off x="801025" y="1190353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400" b="1">
                  <a:solidFill>
                    <a:schemeClr val="dk1"/>
                  </a:solidFill>
                </a:rPr>
                <a:t>‘’</a:t>
              </a:r>
              <a:endParaRPr sz="9400" b="1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397400" y="1396000"/>
              <a:ext cx="772200" cy="1024200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55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2622698" y="980201"/>
            <a:ext cx="3292198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বাংলা</a:t>
            </a:r>
            <a:r>
              <a:rPr lang="en-US" dirty="0"/>
              <a:t> -১</a:t>
            </a:r>
            <a:endParaRPr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AE02DEF-FE30-4557-A106-298B59818223}"/>
              </a:ext>
            </a:extLst>
          </p:cNvPr>
          <p:cNvSpPr txBox="1"/>
          <p:nvPr/>
        </p:nvSpPr>
        <p:spPr>
          <a:xfrm>
            <a:off x="4972230" y="353484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</a:rPr>
              <a:t>সালিমা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সুলতানা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 err="1">
                <a:solidFill>
                  <a:schemeClr val="tx1"/>
                </a:solidFill>
              </a:rPr>
              <a:t>প্রভাষক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বাংলা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Salima.sultana26@gmail.com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0" y="3239926"/>
            <a:ext cx="9144000" cy="1965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294967295"/>
          </p:nvPr>
        </p:nvSpPr>
        <p:spPr>
          <a:xfrm>
            <a:off x="715347" y="1831592"/>
            <a:ext cx="5743472" cy="1746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আহবান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বিভূতিভূষণ</a:t>
            </a:r>
            <a:r>
              <a:rPr lang="en-US" sz="28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বন্দ্যোপাধ্যায়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5400" b="1" dirty="0"/>
          </a:p>
        </p:txBody>
      </p:sp>
      <p:sp>
        <p:nvSpPr>
          <p:cNvPr id="80" name="Google Shape;80;p13"/>
          <p:cNvSpPr/>
          <p:nvPr/>
        </p:nvSpPr>
        <p:spPr>
          <a:xfrm>
            <a:off x="813272" y="3075197"/>
            <a:ext cx="4499591" cy="155895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91200" y="594259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লেখক</a:t>
            </a:r>
            <a:r>
              <a:rPr lang="en-US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পরিচিতি</a:t>
            </a:r>
            <a:r>
              <a:rPr lang="en-US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endParaRPr sz="6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237068" y="1356808"/>
            <a:ext cx="8868408" cy="384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১৮৯৪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সালের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১২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সেপ্টেম্বর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পশ্চিমবঙ্গের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চব্বিশ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পরগনা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জেলার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মুরারিপুর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গ্রামে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মামাবাড়িতে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বিভূতিভূষণ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বন্দ্যোপাধ্যায়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জন্মগ্রহণ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করেন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তাঁর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পিতৃনিবাস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জেলার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ব্যারাকপুর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গ্রামে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।১৯১৪সালে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ম্যাট্রিক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ও ১৯১৬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সালে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এ -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উভয়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পরীক্ষায়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প্রথম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বিভাগে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এবং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১৯১৮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সালে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ডিস্টিংশনসহ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বিএ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পাস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করেন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বাংলার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প্রকৃতি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মানুষের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জীবনকে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তিনি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তাঁর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অসাধারণ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শিল্পসুষমাময়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ভাষায়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সাহজিক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সারল্যে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প্রকাশ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করেছেন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মানুষকে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তিনি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দেখেছেন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গভীর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মমত্ববোধ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নিবিড়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ভালোবাসা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দিয়ে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তাঁর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গদ্য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কাব্যময়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চিত্রাত্মক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বর্ণনায়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সমৃদ্ধ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তাঁর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রচিত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উপন্যাস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গুলো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‘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পথের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পাঁচালী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 , “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অপরাজিতা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 ,“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আরণ্যক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“, “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ইছামতি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“, “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দৃষ্টি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প্রদীপ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“,“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দেবযান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“, “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অশনি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সংকেত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;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গল্পগ্রন্থ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‘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মেঘমল্লার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,“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মৌরিফুল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, “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যাত্রাবদল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“, “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কিন্নর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দল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;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আত্মজীবনী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তৃণাঙ্ক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‍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ুর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endParaRPr sz="1800" dirty="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/>
        </p:nvSpPr>
        <p:spPr>
          <a:xfrm>
            <a:off x="214477" y="1576547"/>
            <a:ext cx="8715045" cy="384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বিভূতিভূষণ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বন্দ্যোপাধ্যায়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১৯৫০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সালের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পহেলা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সেপ্টেম্বর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ঘাটশিলায়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মৃত্যুবরণ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করেন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পাঠ-পরিচিতি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“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আহবান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গল্পটি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বিভূতিভূষণ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বন্দ্যোপাধ্যায়ের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রচনাবলি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থেকে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সংকলিত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হয়েছে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দারিদ্র‌্য-পীড়িত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গ্রামের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মানুষের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সহজ-সরল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জীবনধারার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প্রতিফলন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গল্পের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অন্যতম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উপজীব্য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চলিত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ভাষারীতিতে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গল্পটি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লেখা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হয়েছে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endParaRPr sz="1800" dirty="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14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917559" y="-1"/>
            <a:ext cx="6187916" cy="5206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দেশের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ঘরবাড়ি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নেই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অনেক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থেকেই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গ্রামের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চক্কোত্তি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মশায়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আমার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বাবার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পুরাতন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বন্ধু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৩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আমার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তো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তেনার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নাম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করতেন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নেই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বাবা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করাতের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কাজ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করতেন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৪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তিনি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বললেন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ও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হলো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জমির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করাতির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অনেকদিন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আগে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মরে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গিয়েছে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জমির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৫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উঠোনের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কাঁঠালতলায়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বসে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আপন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মনে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খুব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খানিকটা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বকে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গেল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৬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কয়েক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মাস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জ্যৈষ্ঠ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মাসে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গরমের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ছুটিতে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আমার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নতুন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তৈরি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খড়ের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ঘরখানাতে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এসে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উঠলাম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>
              <a:lnSpc>
                <a:spcPct val="200000"/>
              </a:lnSpc>
              <a:buNone/>
            </a:pPr>
            <a:endParaRPr lang="en-US" altLang="en-US" sz="1800" dirty="0">
              <a:solidFill>
                <a:srgbClr val="000000"/>
              </a:solidFill>
              <a:latin typeface="Nirmala UI" panose="020B0502040204020203" pitchFamily="34" charset="0"/>
              <a:ea typeface="Calibri" panose="020F0502020204030204" pitchFamily="34" charset="0"/>
              <a:cs typeface="Nirmala UI" panose="020B0502040204020203" pitchFamily="34" charset="0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917559" y="-1"/>
            <a:ext cx="6187916" cy="5206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৭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গাছের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আম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বেশ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কড়া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মিষ্টি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খেয়ে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দেখ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এখন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৮ . ও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বাবা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দুধ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অর্ধেক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জল-দুধ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খেতি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পাচ্চ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ভালো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বুঝেচি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৯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আমায়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ডাকে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হাজরা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ব্যাটার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বউ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১০ . অ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গোপাল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দুটি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কচি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শসার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জালি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গাছের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ন্যাও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নুন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দিয়ে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খাও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দিখিন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সামনে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১১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আমি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নতুন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খাজুর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পাতার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চেটাই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বুনে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রেখে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দিয়েছিলাম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তোমারে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বসতি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দেবার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জন্যি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১২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কখনো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পাকা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আম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কখনো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পাতি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লেবু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কখনো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একছড়া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কাঁচকলা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ফালি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কুমড়ো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67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783247" y="0"/>
            <a:ext cx="6322228" cy="5206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১৩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পুনরায়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গ্রামে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এলাম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পাঁচ-ছয়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ম্স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আশ্বিন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মাসের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শেষে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১৪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আমায়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বলল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গোপাল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যদি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মরি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আমার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কাফনে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ক্পড়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তুই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কিনে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দিস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১৫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আসবার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সময়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বুড়ির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পাতানো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মেয়েটির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হাতে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কিছু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দিয়ে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এলাম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পথ্য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ফলের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জন্যে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১৬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হয়ত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বেশি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বাঁচবে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অসুখ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থেকে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উঠবে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১৭ .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বছরখানেক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গ্রামে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যাইনি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বোধহয়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দেড়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বছরও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হতে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পারে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>
              <a:lnSpc>
                <a:spcPct val="150000"/>
              </a:lnSpc>
              <a:buNone/>
            </a:pPr>
            <a:endParaRPr lang="en-US" sz="18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9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783247" y="0"/>
            <a:ext cx="6322228" cy="5206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১৮ .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গ্রামে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ঢুকতেই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দেখা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পরশু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সর্দারের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বউ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দিগম্বরীর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সঙ্গে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দিগম্বরী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অবাক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ওমা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আজই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তুমি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এলে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বুড়ি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কাল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রাতে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মারা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গিয়েছে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১৯ .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আমি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এসেছি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শুনে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বুড়ির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নাতজামাই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দেখা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করতে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এল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২০ .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কাপড়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কিনবার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টাকা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দিলাম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২১ .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শরতের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কটুতিক্ত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গন্ধ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ওঠা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বনঝোপ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ও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মাকাল-লতা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দোলানো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একটা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প্রাচীন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তিত্তিরাজ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গাছের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তলায়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বৃদ্ধাকে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কবর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দেওয়া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হচ্ছে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২২ .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আব্দুল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শুকুর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মিয়া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নসর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আমাদের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সঙ্গে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পড়ত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আবেদালি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ছেলে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গনি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২৩ .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দু‘জন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জোয়ান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ছেলে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কবর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খুঁড়ছে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২৪ .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দিলাম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কোদাল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মাটি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সঙ্গে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সঙ্গে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মনে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হলো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 ও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বেচেঁ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থাকলে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উঠত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-অ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গোপাল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>
              <a:lnSpc>
                <a:spcPct val="150000"/>
              </a:lnSpc>
              <a:buNone/>
            </a:pPr>
            <a:endParaRPr lang="en-US" sz="18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03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/>
          <p:nvPr/>
        </p:nvSpPr>
        <p:spPr>
          <a:xfrm>
            <a:off x="0" y="272461"/>
            <a:ext cx="9144000" cy="1965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 txBox="1">
            <a:spLocks noGrp="1"/>
          </p:cNvSpPr>
          <p:nvPr>
            <p:ph type="ctrTitle" idx="4294967295"/>
          </p:nvPr>
        </p:nvSpPr>
        <p:spPr>
          <a:xfrm>
            <a:off x="107568" y="1411950"/>
            <a:ext cx="447860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br>
              <a:rPr lang="en-US" dirty="0"/>
            </a:br>
            <a:r>
              <a:rPr lang="en-US" sz="8800" dirty="0" err="1">
                <a:solidFill>
                  <a:schemeClr val="accent1"/>
                </a:solidFill>
              </a:rPr>
              <a:t>ধন্যবাদ</a:t>
            </a:r>
            <a:endParaRPr sz="12000" dirty="0">
              <a:solidFill>
                <a:schemeClr val="accent1"/>
              </a:solidFill>
            </a:endParaRPr>
          </a:p>
        </p:txBody>
      </p:sp>
      <p:sp>
        <p:nvSpPr>
          <p:cNvPr id="355" name="Google Shape;355;p3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356" name="Google Shape;356;p3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454F5B"/>
      </a:dk1>
      <a:lt1>
        <a:srgbClr val="FFFFFF"/>
      </a:lt1>
      <a:dk2>
        <a:srgbClr val="666666"/>
      </a:dk2>
      <a:lt2>
        <a:srgbClr val="F3F3F3"/>
      </a:lt2>
      <a:accent1>
        <a:srgbClr val="4ECDC4"/>
      </a:accent1>
      <a:accent2>
        <a:srgbClr val="C7F464"/>
      </a:accent2>
      <a:accent3>
        <a:srgbClr val="454F5B"/>
      </a:accent3>
      <a:accent4>
        <a:srgbClr val="738498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571</Words>
  <Application>Microsoft Office PowerPoint</Application>
  <PresentationFormat>On-screen Show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Nirmala UI</vt:lpstr>
      <vt:lpstr>Calibri</vt:lpstr>
      <vt:lpstr>Montserrat</vt:lpstr>
      <vt:lpstr>Arial</vt:lpstr>
      <vt:lpstr>Desdemona template</vt:lpstr>
      <vt:lpstr>বাংলা -১</vt:lpstr>
      <vt:lpstr>PowerPoint Presentation</vt:lpstr>
      <vt:lpstr>লেখক পরিচিতি: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Bangla  1st</dc:title>
  <dc:creator>Anando</dc:creator>
  <cp:lastModifiedBy>Salima</cp:lastModifiedBy>
  <cp:revision>12</cp:revision>
  <dcterms:modified xsi:type="dcterms:W3CDTF">2020-12-10T13:02:07Z</dcterms:modified>
</cp:coreProperties>
</file>