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8" r:id="rId3"/>
    <p:sldId id="257" r:id="rId4"/>
    <p:sldId id="288" r:id="rId5"/>
    <p:sldId id="289" r:id="rId6"/>
    <p:sldId id="290" r:id="rId7"/>
    <p:sldId id="278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Nirmala UI" panose="020B0502040204020203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78E64F-9892-4AD4-9448-0B6D8062CA90}">
  <a:tblStyle styleId="{8178E64F-9892-4AD4-9448-0B6D8062C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07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5a7f99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5a7f99e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BBB3-F350-4E0A-9C4F-CA43FA8A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8BB82-EEA7-43F7-88BE-2AABF0EB7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7FF2-1C0F-4AEB-9B93-00B1B7B3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A934-9416-412D-B655-0498AD794B1D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793F-E109-4768-AAE7-BFB0267C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69AE8-61C2-4419-AFFF-C61C1619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AB20-967F-449B-AAD2-B6964CC1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1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2622698" y="980201"/>
            <a:ext cx="3292198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-১</a:t>
            </a:r>
            <a:endParaRPr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AE02DEF-FE30-4557-A106-298B59818223}"/>
              </a:ext>
            </a:extLst>
          </p:cNvPr>
          <p:cNvSpPr txBox="1"/>
          <p:nvPr/>
        </p:nvSpPr>
        <p:spPr>
          <a:xfrm>
            <a:off x="4972230" y="353484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সালিমা</a:t>
            </a:r>
            <a:r>
              <a:rPr lang="en-US" sz="1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সুলতানা</a:t>
            </a:r>
            <a:endParaRPr lang="en-US" sz="18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প্রভাষক</a:t>
            </a:r>
            <a:r>
              <a:rPr lang="en-US" sz="1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sz="1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Salima.sultana26@gmail.com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0" y="3239926"/>
            <a:ext cx="9144000" cy="1965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294967295"/>
          </p:nvPr>
        </p:nvSpPr>
        <p:spPr>
          <a:xfrm>
            <a:off x="715347" y="1831592"/>
            <a:ext cx="5743472" cy="1746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ব্যাকরণ</a:t>
            </a:r>
            <a:r>
              <a:rPr lang="en-US" sz="32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উচ্চারণের</a:t>
            </a:r>
            <a:r>
              <a:rPr lang="en-US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নিয়ম</a:t>
            </a:r>
            <a:endParaRPr lang="en-US" sz="2800" b="1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endParaRPr sz="5400" b="1" dirty="0"/>
          </a:p>
        </p:txBody>
      </p:sp>
      <p:sp>
        <p:nvSpPr>
          <p:cNvPr id="80" name="Google Shape;80;p13"/>
          <p:cNvSpPr/>
          <p:nvPr/>
        </p:nvSpPr>
        <p:spPr>
          <a:xfrm>
            <a:off x="813272" y="3075197"/>
            <a:ext cx="4499591" cy="155895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A2926-E4CF-40A0-B1B7-F8F6F837FD0C}"/>
              </a:ext>
            </a:extLst>
          </p:cNvPr>
          <p:cNvSpPr txBox="1"/>
          <p:nvPr/>
        </p:nvSpPr>
        <p:spPr>
          <a:xfrm>
            <a:off x="538717" y="1695996"/>
            <a:ext cx="8724244" cy="2969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উত্তর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একটি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বাচনিক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প্রক্রিয়া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অঞ্চল,সময়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ব্যক্তি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ভৌগলিক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সীমার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ভিন্নতার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কারণে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ভিন্নতা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হতে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পারে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সময়ের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বিবর্তনে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বেশ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কিছু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পরিবর্তন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ঘটেছে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এবং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বিভিন্ন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কারণে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বৈচিত্র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সৃষ্টি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হয়েছে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চলিত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কথ্য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বাচনভঙ্গির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বিভিন্ন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বৈচিত্রের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একটি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সমন্বিত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উচ্চারণমানকে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প্রমিত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বলে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ধরা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প্রতিটি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শব্দের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যথার্থ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জন্য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নিয়ম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সূত্র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প্রণীত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হয়েছে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শব্দের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এ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নিয়ম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সূত্রের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সমষ্টিকে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বলা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উচ্চারণরীতি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A5DED-C5FE-4EFF-B181-81B777CC7C7F}"/>
              </a:ext>
            </a:extLst>
          </p:cNvPr>
          <p:cNvSpPr txBox="1"/>
          <p:nvPr/>
        </p:nvSpPr>
        <p:spPr>
          <a:xfrm>
            <a:off x="538717" y="416696"/>
            <a:ext cx="8343014" cy="734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প্রশ্ন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উচ্চারণ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রীতি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কাকে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বলে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শব্দের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বিশুদ্ধ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উচ্চারণের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প্রয়োজনীয়তা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আলোচনা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</a:t>
            </a:r>
            <a:r>
              <a:rPr lang="en-US" sz="2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37A20C-073A-45CB-A02C-7BDCCF074A68}"/>
              </a:ext>
            </a:extLst>
          </p:cNvPr>
          <p:cNvSpPr txBox="1"/>
          <p:nvPr/>
        </p:nvSpPr>
        <p:spPr>
          <a:xfrm>
            <a:off x="326065" y="224525"/>
            <a:ext cx="8754140" cy="4918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প্রয়োজনীয়তা</a:t>
            </a:r>
            <a:r>
              <a:rPr lang="en-US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শুদ্ধ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হলে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ভাষার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মূল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উদ্দেশ্যই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ব্যর্থ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ভাষার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অর্থবহতা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বোধগম্যতার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ক্ষেত্রে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উচ্চাণের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গুরুত্বপূর্ণ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ভূমিকা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রয়েছে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শুদ্ধ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একদিকে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যেমন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ঠিকভাবে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মনোভাব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প্রকাশে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সহায়ক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তেমনি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শব্দের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অর্থবিভ্রান্তি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ও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বিকৃতি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ঘটার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সম্ভাবনা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থেকে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মুক্ত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থাকে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বিশুদ্ধ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প্রয়োজন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অপরিসীম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বিশুদ্ধ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কথ্য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ভাষার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বাচনভঙ্গি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অনুসরণ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করে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চলিত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আঞ্চলিক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ভাষার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পার্থক্য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সম্পর্কে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অবহিত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হতে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প্রমিত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যেমন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প্রয়োজন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;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তেমনি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বাগযন্ত্রের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সাহায্যে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স্বর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নির্ধারণ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অনুশীলন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এবং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আঞ্চলিকতা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পরিহারে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বিশুদ্ধ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উচ্চারণরীতি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প্রয়োজন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ভৌগলিক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সীমার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তারতম্যের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কারণে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উচ্চারণ-ভিন্নতা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ঘটা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স্বাভাবিক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বিভিন্ন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অঞ্চলের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মানুষের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বোধগম্যতার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জন্য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প্রমিত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বিশুদ্ধ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মাধ্যমে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ভাষা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চর্চিত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হওয়া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উচিত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26036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A2926-E4CF-40A0-B1B7-F8F6F837FD0C}"/>
              </a:ext>
            </a:extLst>
          </p:cNvPr>
          <p:cNvSpPr txBox="1"/>
          <p:nvPr/>
        </p:nvSpPr>
        <p:spPr>
          <a:xfrm>
            <a:off x="538717" y="1532963"/>
            <a:ext cx="8724244" cy="3795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উত্তর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 ‘অ’-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স্বরধ্বনিটি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কখনো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স্বাধীনভাবে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অধিকাংশ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ক্ষেত্রে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ব্যঞ্জনবর্ণের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সাথে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যুক্ত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অবস্থায়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থাকে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অন্যান্য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স্বরধ্বনির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মতো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‘অ’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কোনো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চিহ্ন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নেই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।‘অ’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ব্যঞ্জনের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গায়ে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বিলীন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অবস্থায়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যুক্ত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থাকে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‘অ’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তিন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রকমের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হতে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দেখা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যায়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যথা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১ .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স্বাভাবিক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অনেক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কলা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অসীম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সবিনয়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২ . ‘ও’-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ধ্বনির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মতো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নদী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নোদি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অরুন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ওরুণ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)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অতি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ওতি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)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৩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হসন্ত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চল্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নাক্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কান্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জাত্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মান্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ধান্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ইত্যাদি</a:t>
            </a:r>
            <a:r>
              <a:rPr lang="en-US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A5DED-C5FE-4EFF-B181-81B777CC7C7F}"/>
              </a:ext>
            </a:extLst>
          </p:cNvPr>
          <p:cNvSpPr txBox="1"/>
          <p:nvPr/>
        </p:nvSpPr>
        <p:spPr>
          <a:xfrm>
            <a:off x="538717" y="478230"/>
            <a:ext cx="8533629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প্রশ্ন</a:t>
            </a:r>
            <a:r>
              <a:rPr lang="en-US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 “অ “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স্বরধ্বনির</a:t>
            </a:r>
            <a:r>
              <a:rPr lang="en-US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কয়ভাবে</a:t>
            </a:r>
            <a:r>
              <a:rPr lang="en-US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হতে</a:t>
            </a:r>
            <a:r>
              <a:rPr lang="en-US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পারে</a:t>
            </a:r>
            <a:r>
              <a:rPr lang="en-US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বর্ণনা</a:t>
            </a:r>
            <a:r>
              <a:rPr lang="en-US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কর</a:t>
            </a:r>
            <a:r>
              <a:rPr lang="en-US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7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37A20C-073A-45CB-A02C-7BDCCF074A68}"/>
              </a:ext>
            </a:extLst>
          </p:cNvPr>
          <p:cNvSpPr txBox="1"/>
          <p:nvPr/>
        </p:nvSpPr>
        <p:spPr>
          <a:xfrm>
            <a:off x="326065" y="224525"/>
            <a:ext cx="8754140" cy="5134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আদ্য</a:t>
            </a:r>
            <a:r>
              <a:rPr lang="en-US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অ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১.শব্দের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শুরুতে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“অ ”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থাকলে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অ-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আদ্য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অ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বলা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আদ্য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অ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পরে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ই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উ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ধ্বনি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থাকলে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সেই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অ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ও-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মতো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যেমন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অতি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—&gt;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ওতি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ছবি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—&gt;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ছোবি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নদী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—&gt;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নোদি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গতি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-&gt;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গোতি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।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২.আদ্য অ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পরের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ধ্বনি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ঋ-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থাকলে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সেই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অ  ও-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রূপে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উচ্চারিত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যেমন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যকৃত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–&gt;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জোকৃত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মসৃণ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–&gt;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মোসৃন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/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মোস্সৃন্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|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৩.আদ্য অ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পরের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ধ্বনিতে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য-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ফলা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থাকলে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সেই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অ ও -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রুপে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উচ্চারিত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যেমন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অদ্য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ওদ্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গদ্য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গোদ্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বন্য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বোন্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৪.আদ্য অ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পরে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ক্ষ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জ্ঞ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 এ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দুটো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যুক্তব্যঞ্জনের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কোনো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একটি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থাকলে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সেই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অ  ও …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রুপে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উচ্চারিত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যেমন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অক্ষ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অক্খো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বক্ষ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বোক্খো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যজ্ঞ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জোগ্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গোঁ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৫.র-ফলাযুক্ত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আদ্য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অ-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উচ্চারণ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ও-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মতো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যেমন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ক্রম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ক্রোম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গ্রহ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গ্রোহো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ব্রত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ব্রোতো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শ্রম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স্রোম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প্রথম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প্রোথোম্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1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/>
          <p:nvPr/>
        </p:nvSpPr>
        <p:spPr>
          <a:xfrm>
            <a:off x="0" y="272461"/>
            <a:ext cx="9144000" cy="1965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ctrTitle" idx="4294967295"/>
          </p:nvPr>
        </p:nvSpPr>
        <p:spPr>
          <a:xfrm>
            <a:off x="107568" y="1411950"/>
            <a:ext cx="447860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br>
              <a:rPr lang="en-US" dirty="0"/>
            </a:br>
            <a:r>
              <a:rPr lang="en-US" sz="8800" dirty="0" err="1">
                <a:solidFill>
                  <a:schemeClr val="accent1"/>
                </a:solidFill>
              </a:rPr>
              <a:t>ধন্যবাদ</a:t>
            </a:r>
            <a:endParaRPr sz="12000" dirty="0">
              <a:solidFill>
                <a:schemeClr val="accent1"/>
              </a:solidFill>
            </a:endParaRPr>
          </a:p>
        </p:txBody>
      </p:sp>
      <p:sp>
        <p:nvSpPr>
          <p:cNvPr id="355" name="Google Shape;355;p3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454F5B"/>
      </a:dk1>
      <a:lt1>
        <a:srgbClr val="FFFFFF"/>
      </a:lt1>
      <a:dk2>
        <a:srgbClr val="666666"/>
      </a:dk2>
      <a:lt2>
        <a:srgbClr val="F3F3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532</Words>
  <Application>Microsoft Office PowerPoint</Application>
  <PresentationFormat>On-screen Show (16:9)</PresentationFormat>
  <Paragraphs>32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Nirmala UI</vt:lpstr>
      <vt:lpstr>Montserrat</vt:lpstr>
      <vt:lpstr>Calibri</vt:lpstr>
      <vt:lpstr>Arial</vt:lpstr>
      <vt:lpstr>Desdemona template</vt:lpstr>
      <vt:lpstr>বাংলা -১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  1st</dc:title>
  <dc:creator>Anando</dc:creator>
  <cp:lastModifiedBy>Salima</cp:lastModifiedBy>
  <cp:revision>17</cp:revision>
  <dcterms:modified xsi:type="dcterms:W3CDTF">2020-12-12T07:30:51Z</dcterms:modified>
</cp:coreProperties>
</file>