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4" r:id="rId5"/>
    <p:sldId id="265" r:id="rId6"/>
    <p:sldId id="259" r:id="rId7"/>
    <p:sldId id="276" r:id="rId8"/>
    <p:sldId id="260" r:id="rId9"/>
    <p:sldId id="267" r:id="rId10"/>
    <p:sldId id="275" r:id="rId11"/>
    <p:sldId id="266" r:id="rId12"/>
    <p:sldId id="262" r:id="rId13"/>
    <p:sldId id="268" r:id="rId14"/>
    <p:sldId id="269" r:id="rId15"/>
    <p:sldId id="270" r:id="rId16"/>
    <p:sldId id="278" r:id="rId17"/>
    <p:sldId id="279" r:id="rId18"/>
    <p:sldId id="261" r:id="rId19"/>
    <p:sldId id="271" r:id="rId20"/>
    <p:sldId id="272" r:id="rId21"/>
    <p:sldId id="274" r:id="rId22"/>
    <p:sldId id="263" r:id="rId23"/>
  </p:sldIdLst>
  <p:sldSz cx="105156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972715"/>
            <a:ext cx="7886700" cy="2069253"/>
          </a:xfrm>
          <a:prstGeom prst="rect">
            <a:avLst/>
          </a:prstGeom>
        </p:spPr>
        <p:txBody>
          <a:bodyPr anchor="b"/>
          <a:lstStyle>
            <a:lvl1pPr algn="ctr">
              <a:defRPr sz="51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3121766"/>
            <a:ext cx="7886700" cy="14349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70"/>
            </a:lvl1pPr>
            <a:lvl2pPr marL="394335" indent="0" algn="ctr">
              <a:buNone/>
              <a:defRPr sz="1725"/>
            </a:lvl2pPr>
            <a:lvl3pPr marL="788670" indent="0" algn="ctr">
              <a:buNone/>
              <a:defRPr sz="1553"/>
            </a:lvl3pPr>
            <a:lvl4pPr marL="1183005" indent="0" algn="ctr">
              <a:buNone/>
              <a:defRPr sz="1380"/>
            </a:lvl4pPr>
            <a:lvl5pPr marL="1577340" indent="0" algn="ctr">
              <a:buNone/>
              <a:defRPr sz="1380"/>
            </a:lvl5pPr>
            <a:lvl6pPr marL="1971675" indent="0" algn="ctr">
              <a:buNone/>
              <a:defRPr sz="1380"/>
            </a:lvl6pPr>
            <a:lvl7pPr marL="2366010" indent="0" algn="ctr">
              <a:buNone/>
              <a:defRPr sz="1380"/>
            </a:lvl7pPr>
            <a:lvl8pPr marL="2760345" indent="0" algn="ctr">
              <a:buNone/>
              <a:defRPr sz="1380"/>
            </a:lvl8pPr>
            <a:lvl9pPr marL="3154680" indent="0" algn="ctr">
              <a:buNone/>
              <a:defRPr sz="13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8" y="1582208"/>
            <a:ext cx="9069705" cy="37711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5226" y="316442"/>
            <a:ext cx="2267426" cy="503692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7" y="316442"/>
            <a:ext cx="6670834" cy="5036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6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48" y="1582208"/>
            <a:ext cx="9069705" cy="377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71" y="1481773"/>
            <a:ext cx="9069705" cy="2472372"/>
          </a:xfrm>
          <a:prstGeom prst="rect">
            <a:avLst/>
          </a:prstGeom>
        </p:spPr>
        <p:txBody>
          <a:bodyPr anchor="b"/>
          <a:lstStyle>
            <a:lvl1pPr>
              <a:defRPr sz="51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471" y="3977535"/>
            <a:ext cx="9069705" cy="1300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0">
                <a:solidFill>
                  <a:schemeClr val="tx1">
                    <a:tint val="75000"/>
                  </a:schemeClr>
                </a:solidFill>
              </a:defRPr>
            </a:lvl1pPr>
            <a:lvl2pPr marL="394335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2pPr>
            <a:lvl3pPr marL="7886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18300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4pPr>
            <a:lvl5pPr marL="157734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5pPr>
            <a:lvl6pPr marL="197167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6pPr>
            <a:lvl7pPr marL="236601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7pPr>
            <a:lvl8pPr marL="276034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8pPr>
            <a:lvl9pPr marL="315468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948" y="1582208"/>
            <a:ext cx="4469130" cy="377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3523" y="1582208"/>
            <a:ext cx="4469130" cy="377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18" y="1457008"/>
            <a:ext cx="4448591" cy="714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3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6010" indent="0">
              <a:buNone/>
              <a:defRPr sz="1380" b="1"/>
            </a:lvl7pPr>
            <a:lvl8pPr marL="2760345" indent="0">
              <a:buNone/>
              <a:defRPr sz="1380" b="1"/>
            </a:lvl8pPr>
            <a:lvl9pPr marL="3154680" indent="0">
              <a:buNone/>
              <a:defRPr sz="13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318" y="2171065"/>
            <a:ext cx="4448591" cy="3193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3522" y="1457008"/>
            <a:ext cx="4470500" cy="714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3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6010" indent="0">
              <a:buNone/>
              <a:defRPr sz="1380" b="1"/>
            </a:lvl7pPr>
            <a:lvl8pPr marL="2760345" indent="0">
              <a:buNone/>
              <a:defRPr sz="1380" b="1"/>
            </a:lvl8pPr>
            <a:lvl9pPr marL="3154680" indent="0">
              <a:buNone/>
              <a:defRPr sz="13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3522" y="2171065"/>
            <a:ext cx="4470500" cy="3193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8" y="396240"/>
            <a:ext cx="3391554" cy="1386840"/>
          </a:xfrm>
          <a:prstGeom prst="rect">
            <a:avLst/>
          </a:prstGeom>
        </p:spPr>
        <p:txBody>
          <a:bodyPr anchor="b"/>
          <a:lstStyle>
            <a:lvl1pPr>
              <a:defRPr sz="2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99" y="855769"/>
            <a:ext cx="5323523" cy="4223808"/>
          </a:xfrm>
          <a:prstGeom prst="rect">
            <a:avLst/>
          </a:prstGeom>
        </p:spPr>
        <p:txBody>
          <a:bodyPr/>
          <a:lstStyle>
            <a:lvl1pPr>
              <a:defRPr sz="2760"/>
            </a:lvl1pPr>
            <a:lvl2pPr>
              <a:defRPr sz="2415"/>
            </a:lvl2pPr>
            <a:lvl3pPr>
              <a:defRPr sz="207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8" y="1783080"/>
            <a:ext cx="3391554" cy="3303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"/>
            </a:lvl1pPr>
            <a:lvl2pPr marL="394335" indent="0">
              <a:buNone/>
              <a:defRPr sz="1208"/>
            </a:lvl2pPr>
            <a:lvl3pPr marL="788670" indent="0">
              <a:buNone/>
              <a:defRPr sz="1035"/>
            </a:lvl3pPr>
            <a:lvl4pPr marL="1183005" indent="0">
              <a:buNone/>
              <a:defRPr sz="863"/>
            </a:lvl4pPr>
            <a:lvl5pPr marL="1577340" indent="0">
              <a:buNone/>
              <a:defRPr sz="863"/>
            </a:lvl5pPr>
            <a:lvl6pPr marL="1971675" indent="0">
              <a:buNone/>
              <a:defRPr sz="863"/>
            </a:lvl6pPr>
            <a:lvl7pPr marL="2366010" indent="0">
              <a:buNone/>
              <a:defRPr sz="863"/>
            </a:lvl7pPr>
            <a:lvl8pPr marL="2760345" indent="0">
              <a:buNone/>
              <a:defRPr sz="863"/>
            </a:lvl8pPr>
            <a:lvl9pPr marL="3154680" indent="0">
              <a:buNone/>
              <a:defRPr sz="8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6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8" y="396240"/>
            <a:ext cx="3391554" cy="1386840"/>
          </a:xfrm>
          <a:prstGeom prst="rect">
            <a:avLst/>
          </a:prstGeom>
        </p:spPr>
        <p:txBody>
          <a:bodyPr anchor="b"/>
          <a:lstStyle>
            <a:lvl1pPr>
              <a:defRPr sz="2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0499" y="855769"/>
            <a:ext cx="5323523" cy="42238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60"/>
            </a:lvl1pPr>
            <a:lvl2pPr marL="394335" indent="0">
              <a:buNone/>
              <a:defRPr sz="2415"/>
            </a:lvl2pPr>
            <a:lvl3pPr marL="788670" indent="0">
              <a:buNone/>
              <a:defRPr sz="2070"/>
            </a:lvl3pPr>
            <a:lvl4pPr marL="1183005" indent="0">
              <a:buNone/>
              <a:defRPr sz="1725"/>
            </a:lvl4pPr>
            <a:lvl5pPr marL="1577340" indent="0">
              <a:buNone/>
              <a:defRPr sz="1725"/>
            </a:lvl5pPr>
            <a:lvl6pPr marL="1971675" indent="0">
              <a:buNone/>
              <a:defRPr sz="1725"/>
            </a:lvl6pPr>
            <a:lvl7pPr marL="2366010" indent="0">
              <a:buNone/>
              <a:defRPr sz="1725"/>
            </a:lvl7pPr>
            <a:lvl8pPr marL="2760345" indent="0">
              <a:buNone/>
              <a:defRPr sz="1725"/>
            </a:lvl8pPr>
            <a:lvl9pPr marL="3154680" indent="0">
              <a:buNone/>
              <a:defRPr sz="17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8" y="1783080"/>
            <a:ext cx="3391554" cy="3303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"/>
            </a:lvl1pPr>
            <a:lvl2pPr marL="394335" indent="0">
              <a:buNone/>
              <a:defRPr sz="1208"/>
            </a:lvl2pPr>
            <a:lvl3pPr marL="788670" indent="0">
              <a:buNone/>
              <a:defRPr sz="1035"/>
            </a:lvl3pPr>
            <a:lvl4pPr marL="1183005" indent="0">
              <a:buNone/>
              <a:defRPr sz="863"/>
            </a:lvl4pPr>
            <a:lvl5pPr marL="1577340" indent="0">
              <a:buNone/>
              <a:defRPr sz="863"/>
            </a:lvl5pPr>
            <a:lvl6pPr marL="1971675" indent="0">
              <a:buNone/>
              <a:defRPr sz="863"/>
            </a:lvl6pPr>
            <a:lvl7pPr marL="2366010" indent="0">
              <a:buNone/>
              <a:defRPr sz="863"/>
            </a:lvl7pPr>
            <a:lvl8pPr marL="2760345" indent="0">
              <a:buNone/>
              <a:defRPr sz="863"/>
            </a:lvl8pPr>
            <a:lvl9pPr marL="3154680" indent="0">
              <a:buNone/>
              <a:defRPr sz="8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0A87931F-FD2A-45D1-9567-A8C2A41656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CE5C688D-E968-4EB2-B8F2-DE72F59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A29CD6-4565-43C7-BEB6-7915E5674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93066" y="-2183275"/>
            <a:ext cx="5729468" cy="10310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5344621-2EAE-4361-91E7-3B79A654E77B}"/>
              </a:ext>
            </a:extLst>
          </p:cNvPr>
          <p:cNvSpPr/>
          <p:nvPr userDrawn="1"/>
        </p:nvSpPr>
        <p:spPr>
          <a:xfrm>
            <a:off x="0" y="0"/>
            <a:ext cx="10515600" cy="5943600"/>
          </a:xfrm>
          <a:prstGeom prst="frame">
            <a:avLst>
              <a:gd name="adj1" fmla="val 1850"/>
            </a:avLst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B0D63-043D-493D-8371-4FEC4511A533}"/>
              </a:ext>
            </a:extLst>
          </p:cNvPr>
          <p:cNvSpPr/>
          <p:nvPr userDrawn="1"/>
        </p:nvSpPr>
        <p:spPr>
          <a:xfrm>
            <a:off x="224075" y="5614916"/>
            <a:ext cx="10067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ইসলাম;বিএসসি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এড,সিনিয়র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মাদ্রাসা,শিয়ালকোল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3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88670" rtl="0" eaLnBrk="1" latinLnBrk="0" hangingPunct="1">
        <a:lnSpc>
          <a:spcPct val="90000"/>
        </a:lnSpc>
        <a:spcBef>
          <a:spcPct val="0"/>
        </a:spcBef>
        <a:buNone/>
        <a:defRPr sz="3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168" indent="-197168" algn="l" defTabSz="788670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1pPr>
      <a:lvl2pPr marL="59150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8017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77450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216884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56317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95751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35184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1pPr>
      <a:lvl2pPr marL="39433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2pPr>
      <a:lvl3pPr marL="78867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18300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57734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197167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76034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68CD76-B3D8-41C1-9AB3-4F7CA51D8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92" t="6955" r="11110" b="6217"/>
          <a:stretch/>
        </p:blipFill>
        <p:spPr>
          <a:xfrm>
            <a:off x="112734" y="162837"/>
            <a:ext cx="10283869" cy="5661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2D2CD6-5571-457C-8EFE-8F86E51E3C4C}"/>
              </a:ext>
            </a:extLst>
          </p:cNvPr>
          <p:cNvSpPr txBox="1"/>
          <p:nvPr/>
        </p:nvSpPr>
        <p:spPr>
          <a:xfrm>
            <a:off x="2796435" y="2094637"/>
            <a:ext cx="49164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5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231" y="1305857"/>
            <a:ext cx="3955968" cy="3031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7269" y="4647493"/>
            <a:ext cx="2932213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7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27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bn-BD" sz="27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কয়টি?</a:t>
            </a:r>
            <a:endParaRPr lang="en-US" sz="277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01829" y="1679164"/>
            <a:ext cx="1678875" cy="867510"/>
            <a:chOff x="2141500" y="1406879"/>
            <a:chExt cx="2066307" cy="1067705"/>
          </a:xfrm>
        </p:grpSpPr>
        <p:sp>
          <p:nvSpPr>
            <p:cNvPr id="8" name="Oval Callout 7"/>
            <p:cNvSpPr/>
            <p:nvPr/>
          </p:nvSpPr>
          <p:spPr>
            <a:xfrm>
              <a:off x="2141500" y="1406879"/>
              <a:ext cx="2066307" cy="1067705"/>
            </a:xfrm>
            <a:prstGeom prst="wedgeEllipseCallout">
              <a:avLst>
                <a:gd name="adj1" fmla="val 112953"/>
                <a:gd name="adj2" fmla="val 7519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1314" y="1662546"/>
              <a:ext cx="1757548" cy="5733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2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 </a:t>
              </a:r>
              <a:r>
                <a:rPr lang="en-US" sz="2427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অলিন্দ</a:t>
              </a:r>
              <a:endPara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1622" y="1561198"/>
            <a:ext cx="1600414" cy="851381"/>
            <a:chOff x="8335989" y="1294410"/>
            <a:chExt cx="2102421" cy="1047854"/>
          </a:xfrm>
        </p:grpSpPr>
        <p:sp>
          <p:nvSpPr>
            <p:cNvPr id="6" name="Oval Callout 5"/>
            <p:cNvSpPr/>
            <p:nvPr/>
          </p:nvSpPr>
          <p:spPr>
            <a:xfrm>
              <a:off x="8335989" y="1294410"/>
              <a:ext cx="2102421" cy="1047854"/>
            </a:xfrm>
            <a:prstGeom prst="wedgeEllipseCallout">
              <a:avLst>
                <a:gd name="adj1" fmla="val -144129"/>
                <a:gd name="adj2" fmla="val 971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50291" y="1477878"/>
              <a:ext cx="1626116" cy="573333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2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 </a:t>
              </a:r>
              <a:r>
                <a:rPr lang="en-US" sz="2427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অলিন্দ</a:t>
              </a:r>
              <a:endPara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1623" y="2932244"/>
            <a:ext cx="1819758" cy="814765"/>
            <a:chOff x="8854802" y="3422431"/>
            <a:chExt cx="1858978" cy="1002787"/>
          </a:xfrm>
        </p:grpSpPr>
        <p:sp>
          <p:nvSpPr>
            <p:cNvPr id="5" name="Oval Callout 4"/>
            <p:cNvSpPr/>
            <p:nvPr/>
          </p:nvSpPr>
          <p:spPr>
            <a:xfrm>
              <a:off x="8854802" y="3422431"/>
              <a:ext cx="1858978" cy="1002787"/>
            </a:xfrm>
            <a:prstGeom prst="wedgeEllipseCallout">
              <a:avLst>
                <a:gd name="adj1" fmla="val -153515"/>
                <a:gd name="adj2" fmla="val 699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8958" y="3662214"/>
              <a:ext cx="1169539" cy="573333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2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 </a:t>
              </a:r>
              <a:r>
                <a:rPr lang="en-US" sz="2427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নিলয়</a:t>
              </a:r>
              <a:endPara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6509" y="2988162"/>
            <a:ext cx="1717469" cy="951269"/>
            <a:chOff x="878774" y="3523010"/>
            <a:chExt cx="2113808" cy="1246909"/>
          </a:xfrm>
        </p:grpSpPr>
        <p:sp>
          <p:nvSpPr>
            <p:cNvPr id="7" name="Oval Callout 6"/>
            <p:cNvSpPr/>
            <p:nvPr/>
          </p:nvSpPr>
          <p:spPr>
            <a:xfrm>
              <a:off x="878774" y="3523010"/>
              <a:ext cx="2113808" cy="1246909"/>
            </a:xfrm>
            <a:prstGeom prst="wedgeEllipseCallout">
              <a:avLst>
                <a:gd name="adj1" fmla="val 129984"/>
                <a:gd name="adj2" fmla="val 398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76911" y="3928463"/>
              <a:ext cx="1407092" cy="610607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2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 </a:t>
              </a:r>
              <a:r>
                <a:rPr lang="en-US" sz="2427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নিলয়</a:t>
              </a:r>
              <a:endPara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87102" y="558471"/>
            <a:ext cx="2512226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3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US" sz="3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518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990" y="1553349"/>
            <a:ext cx="4587620" cy="3073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31871" y="674062"/>
            <a:ext cx="3849832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5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35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212" y="4768870"/>
            <a:ext cx="827858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প্রসারণ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223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3211" y="486201"/>
            <a:ext cx="276917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8615" y="4901860"/>
            <a:ext cx="61914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2" lvl="4" indent="-371475">
              <a:buSzPct val="140000"/>
              <a:buBlip>
                <a:blip r:embed="rId2"/>
              </a:buBlip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গঠন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B31E9-EFA0-4A4C-A62A-ACA4C98AC2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973" y="1429119"/>
            <a:ext cx="4066588" cy="3155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42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3626" y="559114"/>
            <a:ext cx="41489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9617" y="4449048"/>
            <a:ext cx="6313466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8846" lvl="5" indent="-371475">
              <a:buSzPct val="140000"/>
              <a:buBlip>
                <a:blip r:embed="rId2"/>
              </a:buBlip>
            </a:pP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চর্বিযুক্ত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08" y="1246098"/>
            <a:ext cx="4688575" cy="286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05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9890" y="496422"/>
            <a:ext cx="3185676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102" y="4731487"/>
            <a:ext cx="6255575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3270" lvl="8" indent="-371475" algn="ctr">
              <a:buSzPct val="140000"/>
              <a:buBlip>
                <a:blip r:embed="rId2"/>
              </a:buBlip>
            </a:pP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98" y="1110701"/>
            <a:ext cx="5449909" cy="32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303" y="515719"/>
            <a:ext cx="2483372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৩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7596" y="4962048"/>
            <a:ext cx="4953000" cy="4658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43270" lvl="8" indent="-371475">
              <a:buSzPct val="140000"/>
              <a:buBlip>
                <a:blip r:embed="rId2"/>
              </a:buBlip>
            </a:pP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ধুমপান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6" y="1145276"/>
            <a:ext cx="5999967" cy="365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264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9356" y="458276"/>
            <a:ext cx="2436886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539" y="1280757"/>
            <a:ext cx="4784519" cy="3187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29295" y="4748263"/>
            <a:ext cx="5753498" cy="465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43270" lvl="8" indent="-371475">
              <a:buSzPct val="140000"/>
              <a:buBlip>
                <a:blip r:embed="rId3"/>
              </a:buBlip>
            </a:pP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888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071" y="742802"/>
            <a:ext cx="2457724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49" y="714934"/>
            <a:ext cx="3879769" cy="3490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43535" y="4734965"/>
            <a:ext cx="9889919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3270" lvl="8" indent="-371475">
              <a:buSzPct val="140000"/>
              <a:buBlip>
                <a:blip r:embed="rId3"/>
              </a:buBlip>
            </a:pP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হাঁটাচলা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188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704" y="435161"/>
            <a:ext cx="5268191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7874" y="4792292"/>
            <a:ext cx="66640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2" lvl="4" indent="-371475">
              <a:buSzPct val="140000"/>
              <a:buBlip>
                <a:blip r:embed="rId2"/>
              </a:buBlip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বিভক্ত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কারনগুলো লেখ।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1DDB3-1279-44D7-BF0D-73A10E7F8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724" y="1298552"/>
            <a:ext cx="5261171" cy="3256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40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200400" y="994705"/>
            <a:ext cx="2308098" cy="972894"/>
          </a:xfrm>
          <a:prstGeom prst="horizontalScroll">
            <a:avLst/>
          </a:prstGeom>
          <a:pattFill prst="pct5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04777" y="1002792"/>
            <a:ext cx="2422017" cy="972894"/>
            <a:chOff x="8394192" y="738710"/>
            <a:chExt cx="2980944" cy="1197408"/>
          </a:xfrm>
          <a:pattFill prst="pct5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grpSpPr>
        <p:sp>
          <p:nvSpPr>
            <p:cNvPr id="5" name="Horizontal Scroll 4"/>
            <p:cNvSpPr/>
            <p:nvPr/>
          </p:nvSpPr>
          <p:spPr>
            <a:xfrm>
              <a:off x="8394192" y="738710"/>
              <a:ext cx="2895600" cy="1197408"/>
            </a:xfrm>
            <a:prstGeom prst="horizontalScroll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80704" y="1045028"/>
              <a:ext cx="2694432" cy="6060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</a:t>
              </a:r>
              <a:r>
                <a:rPr lang="en-US" sz="2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চেস্টা</a:t>
              </a:r>
              <a:r>
                <a:rPr lang="en-US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endPara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ounded Rectangle 6"/>
          <p:cNvSpPr/>
          <p:nvPr/>
        </p:nvSpPr>
        <p:spPr>
          <a:xfrm>
            <a:off x="930461" y="1659213"/>
            <a:ext cx="1662416" cy="212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13" name="Rectangle 12"/>
          <p:cNvSpPr/>
          <p:nvPr/>
        </p:nvSpPr>
        <p:spPr>
          <a:xfrm>
            <a:off x="-1652776" y="1808640"/>
            <a:ext cx="7795431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3270" lvl="8" indent="-371475">
              <a:buSzPct val="140000"/>
              <a:buBlip>
                <a:blip r:embed="rId2"/>
              </a:buBlip>
            </a:pP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5330" y="2231651"/>
            <a:ext cx="1535998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গোলাকৃতির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5403" y="2237602"/>
            <a:ext cx="1423788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19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মোচাকৃতির</a:t>
            </a:r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6718" y="2217774"/>
            <a:ext cx="1569660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লম্বাকৃতির</a:t>
            </a:r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146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3709" y="2231652"/>
            <a:ext cx="4995278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>
              <a:buSzPct val="140000"/>
            </a:pPr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19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ডিম্বাকৃতির</a:t>
            </a:r>
            <a:endParaRPr lang="en-US" sz="1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660519" y="2745607"/>
            <a:ext cx="6766140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3270" lvl="8" indent="-371475">
              <a:buSzPct val="140000"/>
              <a:buBlip>
                <a:blip r:embed="rId2"/>
              </a:buBlip>
            </a:pP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26718" y="3161282"/>
            <a:ext cx="85953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19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6038" y="3143295"/>
            <a:ext cx="899605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5330" y="3143295"/>
            <a:ext cx="986167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2705" y="3185222"/>
            <a:ext cx="446308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>
              <a:buSzPct val="140000"/>
            </a:pPr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19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1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652776" y="3535719"/>
            <a:ext cx="7618891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3270" lvl="8" indent="-371475">
              <a:buSzPct val="140000"/>
              <a:buBlip>
                <a:blip r:embed="rId2"/>
              </a:buBlip>
            </a:pP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হৃৎরোগের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26717" y="3989985"/>
            <a:ext cx="1544012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i.ধুমপান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3102" y="4039751"/>
            <a:ext cx="1883849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ii.অতিরিক্ত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6717" y="4479940"/>
            <a:ext cx="2164375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সঠিক?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19507" y="4854485"/>
            <a:ext cx="829073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58706" y="4854485"/>
            <a:ext cx="1279517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ও ii</a:t>
            </a:r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146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6295" y="4905058"/>
            <a:ext cx="1451038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19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.,ii, ও iii </a:t>
            </a:r>
            <a:endParaRPr lang="en-US" sz="1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8080" y="4905057"/>
            <a:ext cx="1698172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ও iii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86252" y="4044304"/>
            <a:ext cx="2245331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BD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খদ্য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3737FD-49EE-431E-AA0F-CCC1D48370DD}"/>
              </a:ext>
            </a:extLst>
          </p:cNvPr>
          <p:cNvSpPr txBox="1"/>
          <p:nvPr/>
        </p:nvSpPr>
        <p:spPr>
          <a:xfrm>
            <a:off x="3819676" y="596114"/>
            <a:ext cx="28685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702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904" y="1246900"/>
            <a:ext cx="4709785" cy="4166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33392" y="529731"/>
            <a:ext cx="5672613" cy="67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332224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76562" y="1358427"/>
            <a:ext cx="160396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60" b="1" spc="-114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প্রশ্ন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140" y="2330684"/>
            <a:ext cx="5968301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897" lvl="4">
              <a:buSzPct val="140000"/>
            </a:pP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140" y="2896596"/>
            <a:ext cx="5872843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897" lvl="4">
              <a:buSzPct val="140000"/>
            </a:pP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প্রকোষ্টের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093" y="3917138"/>
            <a:ext cx="7113157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897" lvl="4">
              <a:buSzPct val="140000"/>
            </a:pP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সংকোচিত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093" y="3462401"/>
            <a:ext cx="4575291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897" lvl="4">
              <a:buSzPct val="140000"/>
            </a:pP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ounded Rectangle 6"/>
          <p:cNvSpPr/>
          <p:nvPr/>
        </p:nvSpPr>
        <p:spPr>
          <a:xfrm>
            <a:off x="1207172" y="1724683"/>
            <a:ext cx="1735526" cy="212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568" y="2210567"/>
            <a:ext cx="1397633" cy="21613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528351-4670-4B43-9585-D6A6E4F4DD91}"/>
              </a:ext>
            </a:extLst>
          </p:cNvPr>
          <p:cNvSpPr txBox="1"/>
          <p:nvPr/>
        </p:nvSpPr>
        <p:spPr>
          <a:xfrm>
            <a:off x="3965781" y="572482"/>
            <a:ext cx="2425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67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593" y="4656066"/>
            <a:ext cx="8459703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1018" lvl="6" indent="-232172">
              <a:buSzPct val="150000"/>
              <a:buBlip>
                <a:blip r:embed="rId2"/>
              </a:buBlip>
            </a:pPr>
            <a:r>
              <a:rPr lang="bn-BD" sz="242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মানব হৃৎপিণ্ডের 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FBDEA-EB17-4DB9-A378-D951B023DBDC}"/>
              </a:ext>
            </a:extLst>
          </p:cNvPr>
          <p:cNvSpPr txBox="1"/>
          <p:nvPr/>
        </p:nvSpPr>
        <p:spPr>
          <a:xfrm>
            <a:off x="3883065" y="599457"/>
            <a:ext cx="274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574ED-ACDE-4E0E-81C4-22F73BA0A3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222" y="1407552"/>
            <a:ext cx="5513151" cy="30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9" t="1164" r="3070" b="2097"/>
          <a:stretch/>
        </p:blipFill>
        <p:spPr>
          <a:xfrm>
            <a:off x="1764603" y="856409"/>
            <a:ext cx="6986393" cy="4549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2420" y="2868314"/>
            <a:ext cx="333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5752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54701E-7 L 0 -0.426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993782" y="2558830"/>
            <a:ext cx="28642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৫ম</a:t>
            </a:r>
          </a:p>
          <a:p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৫০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10/১২/২০২০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2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116" y="749482"/>
            <a:ext cx="1390712" cy="173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25693" y="749482"/>
            <a:ext cx="1864213" cy="76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32A4D-7572-4246-8D83-F46D7CA11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661" y="558856"/>
            <a:ext cx="1728332" cy="192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A2507B-E122-4770-AD16-0545F113FBC3}"/>
              </a:ext>
            </a:extLst>
          </p:cNvPr>
          <p:cNvSpPr/>
          <p:nvPr/>
        </p:nvSpPr>
        <p:spPr>
          <a:xfrm>
            <a:off x="805317" y="2517821"/>
            <a:ext cx="4902890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Mobile No: 01719-931546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mmislam686@gmail.com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F4C69-8CE2-43D2-8FF3-9225EA004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784" y="1553861"/>
            <a:ext cx="1728332" cy="382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111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199" y="635939"/>
            <a:ext cx="57256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4590" y="4799670"/>
            <a:ext cx="5606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8639" y="4813568"/>
            <a:ext cx="3298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5293" y="4806620"/>
            <a:ext cx="366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অংশটির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?`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53" y="1527483"/>
            <a:ext cx="4904760" cy="3207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7479258" y="1527483"/>
            <a:ext cx="2162318" cy="986904"/>
            <a:chOff x="8278221" y="1762480"/>
            <a:chExt cx="2494982" cy="1138735"/>
          </a:xfrm>
        </p:grpSpPr>
        <p:sp>
          <p:nvSpPr>
            <p:cNvPr id="9" name="Rectangle 8"/>
            <p:cNvSpPr/>
            <p:nvPr/>
          </p:nvSpPr>
          <p:spPr>
            <a:xfrm>
              <a:off x="8926830" y="1977904"/>
              <a:ext cx="1352441" cy="722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হৃৎপিণ্ড</a:t>
              </a:r>
              <a:endParaRPr lang="en-US" sz="3467" dirty="0"/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8278221" y="1762480"/>
              <a:ext cx="2494982" cy="1138735"/>
            </a:xfrm>
            <a:prstGeom prst="wedgeEllipseCallout">
              <a:avLst>
                <a:gd name="adj1" fmla="val -153141"/>
                <a:gd name="adj2" fmla="val 11597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73" dirty="0">
                  <a:latin typeface="NikoshBAN" panose="02000000000000000000" pitchFamily="2" charset="0"/>
                  <a:cs typeface="NikoshBAN" panose="02000000000000000000" pitchFamily="2" charset="0"/>
                </a:rPr>
                <a:t>``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4345332" y="2656482"/>
            <a:ext cx="1339403" cy="11943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0"/>
          </a:p>
        </p:txBody>
      </p:sp>
    </p:spTree>
    <p:extLst>
      <p:ext uri="{BB962C8B-B14F-4D97-AF65-F5344CB8AC3E}">
        <p14:creationId xmlns:p14="http://schemas.microsoft.com/office/powerpoint/2010/main" val="62185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1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7742" y="3263961"/>
            <a:ext cx="2334985" cy="750143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438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387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438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671" y="1468011"/>
            <a:ext cx="3817368" cy="3817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0FDD6B-6FFE-41B6-8388-E93390656237}"/>
              </a:ext>
            </a:extLst>
          </p:cNvPr>
          <p:cNvSpPr txBox="1"/>
          <p:nvPr/>
        </p:nvSpPr>
        <p:spPr>
          <a:xfrm>
            <a:off x="3114305" y="545487"/>
            <a:ext cx="3952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603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9097 0.2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0BDA760-926E-4A55-AD0A-3200EDEFF733}"/>
              </a:ext>
            </a:extLst>
          </p:cNvPr>
          <p:cNvSpPr txBox="1"/>
          <p:nvPr/>
        </p:nvSpPr>
        <p:spPr>
          <a:xfrm>
            <a:off x="4116109" y="973924"/>
            <a:ext cx="2283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F3172-6613-4BCC-9851-7AA4907B0B1E}"/>
              </a:ext>
            </a:extLst>
          </p:cNvPr>
          <p:cNvSpPr txBox="1"/>
          <p:nvPr/>
        </p:nvSpPr>
        <p:spPr>
          <a:xfrm>
            <a:off x="1913351" y="2004932"/>
            <a:ext cx="4703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C1CDA-BA55-4DCC-835B-90455265980B}"/>
              </a:ext>
            </a:extLst>
          </p:cNvPr>
          <p:cNvSpPr txBox="1"/>
          <p:nvPr/>
        </p:nvSpPr>
        <p:spPr>
          <a:xfrm>
            <a:off x="438411" y="2650453"/>
            <a:ext cx="76534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897" lvl="4">
              <a:buSzPct val="14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485897" lvl="4">
              <a:buSzPct val="14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485897" lvl="4">
              <a:buSzPct val="14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হৃৎরোগের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014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021" y="1047477"/>
            <a:ext cx="5297097" cy="3307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8804" y="694736"/>
            <a:ext cx="1317990" cy="642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35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575" dirty="0"/>
          </a:p>
        </p:txBody>
      </p:sp>
      <p:sp>
        <p:nvSpPr>
          <p:cNvPr id="5" name="TextBox 4"/>
          <p:cNvSpPr txBox="1"/>
          <p:nvPr/>
        </p:nvSpPr>
        <p:spPr>
          <a:xfrm>
            <a:off x="997898" y="3915086"/>
            <a:ext cx="85198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বক্ষগহবরের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বাম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মোচাকৃতির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পেরিকার্ডিয়াম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হৃৎপিণ্ড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হৃৎপেশি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5600" y="4707611"/>
            <a:ext cx="1532734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হৃৎপেশি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পেশি,যা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প্রসারণে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প্রতি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কমবেশী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৭২ বার হৃৎপিণ্ড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সংকোচিত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75" dirty="0"/>
          </a:p>
        </p:txBody>
      </p:sp>
    </p:spTree>
    <p:extLst>
      <p:ext uri="{BB962C8B-B14F-4D97-AF65-F5344CB8AC3E}">
        <p14:creationId xmlns:p14="http://schemas.microsoft.com/office/powerpoint/2010/main" val="304368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2.56736 -0.00949 " pathEditMode="relative" rAng="0" ptsTypes="AA">
                                      <p:cBhvr>
                                        <p:cTn id="11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7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5920" y="419669"/>
            <a:ext cx="210376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5223" y="4898054"/>
            <a:ext cx="4873837" cy="51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2" lvl="4" indent="-371475">
              <a:buSzPct val="140000"/>
              <a:buBlip>
                <a:blip r:embed="rId2"/>
              </a:buBlip>
            </a:pPr>
            <a:r>
              <a:rPr lang="en-US" sz="27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 </a:t>
            </a:r>
            <a:r>
              <a:rPr lang="en-US" sz="277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7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BA22D3-929E-42ED-B0BF-095C12B96C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761" y="1333447"/>
            <a:ext cx="3494762" cy="3276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4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564" y="530700"/>
            <a:ext cx="312218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</a:t>
            </a:r>
            <a:r>
              <a:rPr lang="en-US" sz="3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9048" y="3661242"/>
            <a:ext cx="4361212" cy="4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স্তর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এণ্ডোকার্ডিয়াম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5502" y="2647976"/>
            <a:ext cx="3530134" cy="465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পেরিকার্ডিয়াম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9489" y="3147572"/>
            <a:ext cx="3562194" cy="465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মায়োকার্ডিয়াম</a:t>
            </a:r>
            <a:r>
              <a:rPr lang="en-US" sz="24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111" y="1204100"/>
            <a:ext cx="5257194" cy="41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34584 -0.00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33084 -0.0023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0333 -0.006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490</Words>
  <Application>Microsoft Office PowerPoint</Application>
  <PresentationFormat>Custom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2020-12-10T02:45:01Z</dcterms:created>
  <dcterms:modified xsi:type="dcterms:W3CDTF">2020-12-11T15:13:47Z</dcterms:modified>
</cp:coreProperties>
</file>