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5" r:id="rId3"/>
    <p:sldId id="259" r:id="rId4"/>
    <p:sldId id="260" r:id="rId5"/>
    <p:sldId id="262" r:id="rId6"/>
    <p:sldId id="269" r:id="rId7"/>
    <p:sldId id="278" r:id="rId8"/>
    <p:sldId id="272" r:id="rId9"/>
    <p:sldId id="279" r:id="rId10"/>
    <p:sldId id="280" r:id="rId11"/>
    <p:sldId id="283" r:id="rId12"/>
    <p:sldId id="281" r:id="rId13"/>
    <p:sldId id="282" r:id="rId14"/>
    <p:sldId id="284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  <a:prstGeom prst="rect">
            <a:avLst/>
          </a:prstGeom>
        </p:spPr>
        <p:txBody>
          <a:bodyPr/>
          <a:lstStyle/>
          <a:p>
            <a:fld id="{BB02557A-7053-4340-A874-8AB926A8EDA1}" type="datetimeFigureOut">
              <a:rPr lang="en-US" dirty="0"/>
              <a:pPr/>
              <a:t>13-Dec-20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12192000" cy="3651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13-Dec-20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/>
          <a:lstStyle/>
          <a:p>
            <a:fld id="{BB02557A-7053-4340-A874-8AB926A8EDA1}" type="datetimeFigureOut">
              <a:rPr lang="en-US" dirty="0"/>
              <a:pPr/>
              <a:t>13-Dec-20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" y="6534833"/>
            <a:ext cx="121920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l"/>
            <a:r>
              <a:rPr lang="en-US" sz="1200" b="1" kern="1200" baseline="0" dirty="0" err="1">
                <a:solidFill>
                  <a:srgbClr val="0033CC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সমাজবিজ্ঞান</a:t>
            </a:r>
            <a:r>
              <a:rPr lang="en-US" sz="1200" b="1" kern="1200" baseline="0" dirty="0">
                <a:solidFill>
                  <a:srgbClr val="0033CC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১ম </a:t>
            </a:r>
            <a:r>
              <a:rPr lang="en-US" sz="1200" b="1" kern="1200" baseline="0" dirty="0" err="1">
                <a:solidFill>
                  <a:srgbClr val="0033CC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পত্র</a:t>
            </a:r>
            <a:r>
              <a:rPr lang="en-US" sz="1200" b="1" kern="1200" baseline="0" dirty="0">
                <a:solidFill>
                  <a:srgbClr val="0033CC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200" b="1" kern="1200" baseline="0" dirty="0" err="1">
                <a:solidFill>
                  <a:srgbClr val="002060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সমাজবিজ্ঞানের</a:t>
            </a:r>
            <a:r>
              <a:rPr lang="en-US" sz="1200" b="1" kern="1200" baseline="0" dirty="0">
                <a:solidFill>
                  <a:srgbClr val="002060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উৎপত্তি ও </a:t>
            </a:r>
            <a:r>
              <a:rPr lang="en-US" sz="1200" b="1" kern="1200" baseline="0" dirty="0" err="1">
                <a:solidFill>
                  <a:srgbClr val="002060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বিকাশ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919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75503" y="856734"/>
            <a:ext cx="11005752" cy="56346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792894"/>
            <a:ext cx="12192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31B0-C1A0-47AC-9DDC-43C8A7E25DBB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3C32-109A-4873-B0E4-7F31A13CE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5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8367" y="3541223"/>
            <a:ext cx="2445219" cy="1055716"/>
          </a:xfrm>
        </p:spPr>
        <p:txBody>
          <a:bodyPr>
            <a:norm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1101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032" y="1"/>
            <a:ext cx="8897937" cy="63862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সাথে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ৈসাদৃশ্য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62168A-5171-4668-8917-8FF2492138D6}"/>
              </a:ext>
            </a:extLst>
          </p:cNvPr>
          <p:cNvSpPr txBox="1"/>
          <p:nvPr/>
        </p:nvSpPr>
        <p:spPr>
          <a:xfrm>
            <a:off x="13253" y="967411"/>
            <a:ext cx="1219200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তুলামূকভাবে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নবীন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ৃব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র উ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্তি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নৃতত্ত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ক প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য়,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লোচনা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রাসরি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সম্পৃক্ত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আলোচনায়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ন,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 থ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ানে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ানুষের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ক্রমবিকাশ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চনার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ীমাবদ্ধ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িজ্ঞান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সমাজটাকে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ন্দু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ব্যপক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নৃবিজ্ঞানের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গবেষণায়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র্যবে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প,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র ই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</p:spTree>
    <p:extLst>
      <p:ext uri="{BB962C8B-B14F-4D97-AF65-F5344CB8AC3E}">
        <p14:creationId xmlns:p14="http://schemas.microsoft.com/office/powerpoint/2010/main" val="376677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370C1E-1E3F-4F7E-987D-8A5BFFC8D2E7}"/>
              </a:ext>
            </a:extLst>
          </p:cNvPr>
          <p:cNvSpPr/>
          <p:nvPr/>
        </p:nvSpPr>
        <p:spPr>
          <a:xfrm>
            <a:off x="-290285" y="-177421"/>
            <a:ext cx="12482286" cy="70354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94E63A-5698-427A-BA91-91D1632B80A6}"/>
              </a:ext>
            </a:extLst>
          </p:cNvPr>
          <p:cNvSpPr/>
          <p:nvPr/>
        </p:nvSpPr>
        <p:spPr>
          <a:xfrm>
            <a:off x="6712123" y="2516981"/>
            <a:ext cx="2518828" cy="8524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94E63A-5698-427A-BA91-91D1632B80A6}"/>
              </a:ext>
            </a:extLst>
          </p:cNvPr>
          <p:cNvSpPr/>
          <p:nvPr/>
        </p:nvSpPr>
        <p:spPr>
          <a:xfrm>
            <a:off x="2978504" y="2498763"/>
            <a:ext cx="3747909" cy="8897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B0FB70-C651-45B2-BDEE-4EA5B00BA3B2}"/>
              </a:ext>
            </a:extLst>
          </p:cNvPr>
          <p:cNvSpPr txBox="1"/>
          <p:nvPr/>
        </p:nvSpPr>
        <p:spPr>
          <a:xfrm>
            <a:off x="2883254" y="2500822"/>
            <a:ext cx="3960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B0FB70-C651-45B2-BDEE-4EA5B00BA3B2}"/>
              </a:ext>
            </a:extLst>
          </p:cNvPr>
          <p:cNvSpPr txBox="1"/>
          <p:nvPr/>
        </p:nvSpPr>
        <p:spPr>
          <a:xfrm>
            <a:off x="6752974" y="2527326"/>
            <a:ext cx="2444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endParaRPr lang="en-US" sz="4400" b="1" dirty="0">
              <a:latin typeface="Tw Cen MT" panose="020B06020201040206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0FB70-C651-45B2-BDEE-4EA5B00BA3B2}"/>
              </a:ext>
            </a:extLst>
          </p:cNvPr>
          <p:cNvSpPr txBox="1"/>
          <p:nvPr/>
        </p:nvSpPr>
        <p:spPr>
          <a:xfrm>
            <a:off x="3378304" y="3403983"/>
            <a:ext cx="5333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পারস্পারিক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2400" b="1" dirty="0">
              <a:latin typeface="Tw Cen MT" panose="020B06020201040206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4E63A-5698-427A-BA91-91D1632B80A6}"/>
              </a:ext>
            </a:extLst>
          </p:cNvPr>
          <p:cNvSpPr/>
          <p:nvPr/>
        </p:nvSpPr>
        <p:spPr>
          <a:xfrm>
            <a:off x="0" y="2057207"/>
            <a:ext cx="2978504" cy="2306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94E63A-5698-427A-BA91-91D1632B80A6}"/>
              </a:ext>
            </a:extLst>
          </p:cNvPr>
          <p:cNvSpPr/>
          <p:nvPr/>
        </p:nvSpPr>
        <p:spPr>
          <a:xfrm>
            <a:off x="2540000" y="-1"/>
            <a:ext cx="7170057" cy="2484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94E63A-5698-427A-BA91-91D1632B80A6}"/>
              </a:ext>
            </a:extLst>
          </p:cNvPr>
          <p:cNvSpPr/>
          <p:nvPr/>
        </p:nvSpPr>
        <p:spPr>
          <a:xfrm>
            <a:off x="2883254" y="3813897"/>
            <a:ext cx="6236312" cy="3044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535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/>
      <p:bldP spid="1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032" y="1"/>
            <a:ext cx="8897937" cy="63862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সাথে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সাদৃশ্য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62168A-5171-4668-8917-8FF2492138D6}"/>
              </a:ext>
            </a:extLst>
          </p:cNvPr>
          <p:cNvSpPr txBox="1"/>
          <p:nvPr/>
        </p:nvSpPr>
        <p:spPr>
          <a:xfrm>
            <a:off x="0" y="808384"/>
            <a:ext cx="1219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জবিজ্ঞান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নোবিজ্ঞান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্তিক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ুটির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চনায়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সথেষ্ট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পরিল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্ষিত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ম্যকাইভার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 ও ভ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াওয়া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নোবিজ্ঞান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কতকগুলো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ক্তির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নোবিজ্ঞান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ির্ভরশীল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গবেষণাকাজে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অপরকে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ুটির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ও স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যোগিতার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অবিচ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দ্য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্লেষণ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ক্তির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াখ্য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যায়না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ন্যদিকে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মনস্তা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্তিক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অসম্ভব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093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032" y="1"/>
            <a:ext cx="8897937" cy="63862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সাথে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ৈসাদৃশ্য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62168A-5171-4668-8917-8FF2492138D6}"/>
              </a:ext>
            </a:extLst>
          </p:cNvPr>
          <p:cNvSpPr txBox="1"/>
          <p:nvPr/>
        </p:nvSpPr>
        <p:spPr>
          <a:xfrm>
            <a:off x="13253" y="1060175"/>
            <a:ext cx="1219200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তুলামূকভাবে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নবীন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ক্তির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নোভাব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, প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ত,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নোভাব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দৃষ্টিভ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লোচনা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রাসরি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সম্পৃক্ত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আলোচনায়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ন,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 থ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ানুষের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চনার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ীমাবদ্ধ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িজ্ঞান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সমাজটাকে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ব্যপক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নৃবিজ্ঞানের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গবেষণায়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্রেষণা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প,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র ই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</p:spTree>
    <p:extLst>
      <p:ext uri="{BB962C8B-B14F-4D97-AF65-F5344CB8AC3E}">
        <p14:creationId xmlns:p14="http://schemas.microsoft.com/office/powerpoint/2010/main" val="2565406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আগামী দিনের পাঠ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4153" y="1797856"/>
            <a:ext cx="10208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ধাপসমূহ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55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051" y="2636322"/>
            <a:ext cx="5859724" cy="964720"/>
          </a:xfrm>
        </p:spPr>
        <p:txBody>
          <a:bodyPr>
            <a:normAutofit fontScale="90000"/>
          </a:bodyPr>
          <a:lstStyle/>
          <a:p>
            <a:r>
              <a:rPr lang="bn-IN" sz="7200" b="1" dirty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95552" y="1481445"/>
            <a:ext cx="5859724" cy="505297"/>
          </a:xfrm>
        </p:spPr>
        <p:txBody>
          <a:bodyPr anchor="ctr">
            <a:normAutofit fontScale="90000"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পরিচিতি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xfrm>
            <a:off x="4201018" y="2283978"/>
            <a:ext cx="3848792" cy="3158837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গোলাম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ফারুক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সমাজবিজ্ঞান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খুলনা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ইসলা</a:t>
            </a:r>
            <a:r>
              <a:rPr lang="as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</a:t>
            </a:r>
          </a:p>
          <a:p>
            <a:pPr>
              <a:lnSpc>
                <a:spcPct val="100000"/>
              </a:lnSpc>
              <a:buNone/>
            </a:pP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বয়</a:t>
            </a:r>
            <a:r>
              <a:rPr lang="as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া, </a:t>
            </a:r>
            <a:r>
              <a:rPr lang="as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as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as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31825" y="781396"/>
            <a:ext cx="4860174" cy="5710019"/>
          </a:xfrm>
        </p:spPr>
        <p:txBody>
          <a:bodyPr anchor="ctr"/>
          <a:lstStyle/>
          <a:p>
            <a:pPr algn="ctr"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একাদশ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সমাজবিজ্ঞান ১ম পত্র</a:t>
            </a:r>
          </a:p>
          <a:p>
            <a:pPr algn="ctr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(১ম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334"/>
            <a:ext cx="7331825" cy="57357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426" y="856734"/>
            <a:ext cx="9040393" cy="2231023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ৃ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ঞ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োব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ঞ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370C1E-1E3F-4F7E-987D-8A5BFFC8D2E7}"/>
              </a:ext>
            </a:extLst>
          </p:cNvPr>
          <p:cNvSpPr/>
          <p:nvPr/>
        </p:nvSpPr>
        <p:spPr>
          <a:xfrm>
            <a:off x="-290285" y="-286603"/>
            <a:ext cx="12482286" cy="71446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94E63A-5698-427A-BA91-91D1632B80A6}"/>
              </a:ext>
            </a:extLst>
          </p:cNvPr>
          <p:cNvSpPr/>
          <p:nvPr/>
        </p:nvSpPr>
        <p:spPr>
          <a:xfrm>
            <a:off x="6712123" y="2516981"/>
            <a:ext cx="2518828" cy="8524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94E63A-5698-427A-BA91-91D1632B80A6}"/>
              </a:ext>
            </a:extLst>
          </p:cNvPr>
          <p:cNvSpPr/>
          <p:nvPr/>
        </p:nvSpPr>
        <p:spPr>
          <a:xfrm>
            <a:off x="2978504" y="2498763"/>
            <a:ext cx="3747909" cy="8897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B0FB70-C651-45B2-BDEE-4EA5B00BA3B2}"/>
              </a:ext>
            </a:extLst>
          </p:cNvPr>
          <p:cNvSpPr txBox="1"/>
          <p:nvPr/>
        </p:nvSpPr>
        <p:spPr>
          <a:xfrm>
            <a:off x="2883254" y="2500822"/>
            <a:ext cx="3960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B0FB70-C651-45B2-BDEE-4EA5B00BA3B2}"/>
              </a:ext>
            </a:extLst>
          </p:cNvPr>
          <p:cNvSpPr txBox="1"/>
          <p:nvPr/>
        </p:nvSpPr>
        <p:spPr>
          <a:xfrm>
            <a:off x="6752974" y="2527326"/>
            <a:ext cx="2444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endParaRPr lang="en-US" sz="4400" b="1" dirty="0">
              <a:latin typeface="Tw Cen MT" panose="020B06020201040206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0FB70-C651-45B2-BDEE-4EA5B00BA3B2}"/>
              </a:ext>
            </a:extLst>
          </p:cNvPr>
          <p:cNvSpPr txBox="1"/>
          <p:nvPr/>
        </p:nvSpPr>
        <p:spPr>
          <a:xfrm>
            <a:off x="3378304" y="3403983"/>
            <a:ext cx="5333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পারস্পারিক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2400" b="1" dirty="0">
              <a:latin typeface="Tw Cen MT" panose="020B06020201040206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4E63A-5698-427A-BA91-91D1632B80A6}"/>
              </a:ext>
            </a:extLst>
          </p:cNvPr>
          <p:cNvSpPr/>
          <p:nvPr/>
        </p:nvSpPr>
        <p:spPr>
          <a:xfrm>
            <a:off x="0" y="2057207"/>
            <a:ext cx="2978504" cy="2306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94E63A-5698-427A-BA91-91D1632B80A6}"/>
              </a:ext>
            </a:extLst>
          </p:cNvPr>
          <p:cNvSpPr/>
          <p:nvPr/>
        </p:nvSpPr>
        <p:spPr>
          <a:xfrm>
            <a:off x="2540000" y="-1"/>
            <a:ext cx="7170057" cy="2484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94E63A-5698-427A-BA91-91D1632B80A6}"/>
              </a:ext>
            </a:extLst>
          </p:cNvPr>
          <p:cNvSpPr/>
          <p:nvPr/>
        </p:nvSpPr>
        <p:spPr>
          <a:xfrm>
            <a:off x="2883254" y="3813897"/>
            <a:ext cx="6236312" cy="3044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22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/>
      <p:bldP spid="1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032" y="1"/>
            <a:ext cx="8897937" cy="63862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সাথে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সাদৃশ্য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62168A-5171-4668-8917-8FF2492138D6}"/>
              </a:ext>
            </a:extLst>
          </p:cNvPr>
          <p:cNvSpPr txBox="1"/>
          <p:nvPr/>
        </p:nvSpPr>
        <p:spPr>
          <a:xfrm>
            <a:off x="0" y="808384"/>
            <a:ext cx="12192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ইতহাস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সমাজবদ্ধ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প্রসং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র্কে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সুসংহত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ায্য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অনুধাবনের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দেরও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খালদুন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তিহাসবেত্তাদের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ুটির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ও স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যোগিতার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িজ্ঞান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্ষেত্রে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াসের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ির্ভরশীল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প্রসংগে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সমাজবিজ্ঞানকে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্ষেত্রে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পটভূমির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য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জবি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69256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032" y="1"/>
            <a:ext cx="8897937" cy="63862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সাথে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ৈসাদৃশ্য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62168A-5171-4668-8917-8FF2492138D6}"/>
              </a:ext>
            </a:extLst>
          </p:cNvPr>
          <p:cNvSpPr txBox="1"/>
          <p:nvPr/>
        </p:nvSpPr>
        <p:spPr>
          <a:xfrm>
            <a:off x="0" y="715620"/>
            <a:ext cx="121920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ইতহাস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তুলামূকভাবে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নবীন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াস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 ও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দিন-তারিখ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্তি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যুদ্ধ-বিগ্রহ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পালাবদল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লোচনা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রাসরি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সম্পৃক্ত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আলোচনায়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ন,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 থ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মানসপটে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টনাগুলো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েবল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অন্যদিকে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রিবর্তন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ঐতিহাসিকরা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ঘটনাবলীর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পর্যাল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চনার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ক্ষান্তরে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সমাজবিজ্ঞানীরা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চনা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ঘটনাবলীর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ীমাবদ্ধ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িজ্ঞান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সমাজটাকে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ব্যপক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87657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370C1E-1E3F-4F7E-987D-8A5BFFC8D2E7}"/>
              </a:ext>
            </a:extLst>
          </p:cNvPr>
          <p:cNvSpPr/>
          <p:nvPr/>
        </p:nvSpPr>
        <p:spPr>
          <a:xfrm>
            <a:off x="-290285" y="-177421"/>
            <a:ext cx="12482286" cy="70354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94E63A-5698-427A-BA91-91D1632B80A6}"/>
              </a:ext>
            </a:extLst>
          </p:cNvPr>
          <p:cNvSpPr/>
          <p:nvPr/>
        </p:nvSpPr>
        <p:spPr>
          <a:xfrm>
            <a:off x="6712123" y="2516981"/>
            <a:ext cx="2518828" cy="8524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94E63A-5698-427A-BA91-91D1632B80A6}"/>
              </a:ext>
            </a:extLst>
          </p:cNvPr>
          <p:cNvSpPr/>
          <p:nvPr/>
        </p:nvSpPr>
        <p:spPr>
          <a:xfrm>
            <a:off x="2978504" y="2498763"/>
            <a:ext cx="3747909" cy="8897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B0FB70-C651-45B2-BDEE-4EA5B00BA3B2}"/>
              </a:ext>
            </a:extLst>
          </p:cNvPr>
          <p:cNvSpPr txBox="1"/>
          <p:nvPr/>
        </p:nvSpPr>
        <p:spPr>
          <a:xfrm>
            <a:off x="2883254" y="2500822"/>
            <a:ext cx="3960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নৃবিজ্ঞান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B0FB70-C651-45B2-BDEE-4EA5B00BA3B2}"/>
              </a:ext>
            </a:extLst>
          </p:cNvPr>
          <p:cNvSpPr txBox="1"/>
          <p:nvPr/>
        </p:nvSpPr>
        <p:spPr>
          <a:xfrm>
            <a:off x="6752974" y="2527326"/>
            <a:ext cx="2444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endParaRPr lang="en-US" sz="4400" b="1" dirty="0">
              <a:latin typeface="Tw Cen MT" panose="020B06020201040206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0FB70-C651-45B2-BDEE-4EA5B00BA3B2}"/>
              </a:ext>
            </a:extLst>
          </p:cNvPr>
          <p:cNvSpPr txBox="1"/>
          <p:nvPr/>
        </p:nvSpPr>
        <p:spPr>
          <a:xfrm>
            <a:off x="3378304" y="3403983"/>
            <a:ext cx="5333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পারস্পারিক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2400" b="1" dirty="0">
              <a:latin typeface="Tw Cen MT" panose="020B06020201040206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4E63A-5698-427A-BA91-91D1632B80A6}"/>
              </a:ext>
            </a:extLst>
          </p:cNvPr>
          <p:cNvSpPr/>
          <p:nvPr/>
        </p:nvSpPr>
        <p:spPr>
          <a:xfrm>
            <a:off x="0" y="2057207"/>
            <a:ext cx="2978504" cy="2306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94E63A-5698-427A-BA91-91D1632B80A6}"/>
              </a:ext>
            </a:extLst>
          </p:cNvPr>
          <p:cNvSpPr/>
          <p:nvPr/>
        </p:nvSpPr>
        <p:spPr>
          <a:xfrm>
            <a:off x="2540000" y="-1"/>
            <a:ext cx="7170057" cy="2484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94E63A-5698-427A-BA91-91D1632B80A6}"/>
              </a:ext>
            </a:extLst>
          </p:cNvPr>
          <p:cNvSpPr/>
          <p:nvPr/>
        </p:nvSpPr>
        <p:spPr>
          <a:xfrm>
            <a:off x="2883254" y="3813897"/>
            <a:ext cx="6236312" cy="3044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936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/>
      <p:bldP spid="1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032" y="1"/>
            <a:ext cx="8897937" cy="63862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সাথে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সাদৃশ্য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62168A-5171-4668-8917-8FF2492138D6}"/>
              </a:ext>
            </a:extLst>
          </p:cNvPr>
          <p:cNvSpPr txBox="1"/>
          <p:nvPr/>
        </p:nvSpPr>
        <p:spPr>
          <a:xfrm>
            <a:off x="0" y="808384"/>
            <a:ext cx="1219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বিকাশধারা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োষ্ঠী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ক্রমবিকাশ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োষ্ঠী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নৃবি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ির্ভরশীল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গবেষণাকাজে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যোগিতার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নৃবিজ্ঞানের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ন্যদিকে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653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Feather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1767</TotalTime>
  <Words>2371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Schoolbook</vt:lpstr>
      <vt:lpstr>Corbel</vt:lpstr>
      <vt:lpstr>NikoshBAN</vt:lpstr>
      <vt:lpstr>Tw Cen MT</vt:lpstr>
      <vt:lpstr>Feathered</vt:lpstr>
      <vt:lpstr>স্বাগতম  </vt:lpstr>
      <vt:lpstr>শিক্ষক পরিচিতি</vt:lpstr>
      <vt:lpstr>পাঠ পরিচিতি</vt:lpstr>
      <vt:lpstr>শিখনফল </vt:lpstr>
      <vt:lpstr>PowerPoint Presentation</vt:lpstr>
      <vt:lpstr>সমাজবিজ্ঞানের সাথে ইতিহাসের সম্পর্ক: সাদৃশ্য </vt:lpstr>
      <vt:lpstr>সমাজবিজ্ঞানের সাথে ইতিহাসের সম্পর্ক: বৈসাদৃশ্য </vt:lpstr>
      <vt:lpstr>PowerPoint Presentation</vt:lpstr>
      <vt:lpstr>সমাজবিজ্ঞানের সাথে নৃবিজ্ঞানের সম্পর্ক: সাদৃশ্য </vt:lpstr>
      <vt:lpstr>সমাজবিজ্ঞানের সাথে নৃবিজ্ঞানের সম্পর্ক: বৈসাদৃশ্য </vt:lpstr>
      <vt:lpstr>PowerPoint Presentation</vt:lpstr>
      <vt:lpstr>সমাজবিজ্ঞানের সাথে মনোবিজ্ঞানের সম্পর্ক: সাদৃশ্য </vt:lpstr>
      <vt:lpstr>সমাজবিজ্ঞানের সাথে মনোবিজ্ঞানের সম্পর্ক: বৈসাদৃশ্য </vt:lpstr>
      <vt:lpstr>আগামী দিনের পাঠঃ</vt:lpstr>
      <vt:lpstr>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সমাজবিজ্ঞান</dc:title>
  <dc:creator>Golam Faruk</dc:creator>
  <cp:lastModifiedBy>Shushilan Shushilan</cp:lastModifiedBy>
  <cp:revision>409</cp:revision>
  <dcterms:created xsi:type="dcterms:W3CDTF">2016-10-30T14:36:51Z</dcterms:created>
  <dcterms:modified xsi:type="dcterms:W3CDTF">2020-12-13T09:01:34Z</dcterms:modified>
</cp:coreProperties>
</file>