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59" r:id="rId4"/>
    <p:sldId id="282" r:id="rId5"/>
    <p:sldId id="269" r:id="rId6"/>
    <p:sldId id="258" r:id="rId7"/>
    <p:sldId id="366" r:id="rId8"/>
    <p:sldId id="367" r:id="rId9"/>
    <p:sldId id="348" r:id="rId10"/>
    <p:sldId id="363" r:id="rId11"/>
    <p:sldId id="349" r:id="rId12"/>
    <p:sldId id="360" r:id="rId13"/>
    <p:sldId id="368" r:id="rId14"/>
    <p:sldId id="371" r:id="rId15"/>
    <p:sldId id="328" r:id="rId16"/>
    <p:sldId id="279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05E"/>
    <a:srgbClr val="E1206F"/>
    <a:srgbClr val="663106"/>
    <a:srgbClr val="F4903A"/>
    <a:srgbClr val="10605C"/>
    <a:srgbClr val="051D1C"/>
    <a:srgbClr val="1706F8"/>
    <a:srgbClr val="129234"/>
    <a:srgbClr val="00589A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1" autoAdjust="0"/>
    <p:restoredTop sz="94660"/>
  </p:normalViewPr>
  <p:slideViewPr>
    <p:cSldViewPr snapToGrid="0">
      <p:cViewPr>
        <p:scale>
          <a:sx n="75" d="100"/>
          <a:sy n="75" d="100"/>
        </p:scale>
        <p:origin x="774" y="-66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2E564-33A4-4C80-A1E8-F26A33B53BFD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84C92-4BDF-46EF-9530-50CB19A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63E342-EC2B-46D6-ADD7-268507E04E3B}" type="slidenum">
              <a:rPr lang="en-US" sz="1200">
                <a:latin typeface="+mn-lt"/>
                <a:cs typeface="+mn-cs"/>
              </a:rPr>
              <a:pPr algn="r">
                <a:defRPr/>
              </a:pPr>
              <a:t>9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8712-71F5-481F-9EE9-C594F6F4A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17D46-1E8A-4885-8368-C7745726C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AC727-2F8C-4CA4-8056-80857AFD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434B-0AE8-4ADD-9137-136EFA897982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564BF-A1FD-4889-85CD-F17C89A0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DC6F8-6701-40A1-AFA9-588B08C0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EE26-7F1B-4C23-A7A9-07ED2762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3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C466-BC78-4CBA-8DB4-8D5ABE22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3DDB3-3498-4762-ABFF-F68636196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1C6C0-C028-4EBD-AA93-814ED9FF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434B-0AE8-4ADD-9137-136EFA897982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92E49-AB61-4E12-A201-ED58E486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6E498-8239-42A2-ABF9-4D896FC9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EE26-7F1B-4C23-A7A9-07ED2762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2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CB9CB-5DAB-4E76-9A50-6833A97F2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59F23-5A08-4DE9-B843-DEA25061B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B4E2A-D2D6-4524-AEFF-3B10948A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434B-0AE8-4ADD-9137-136EFA897982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9234E-C029-4B61-9870-4AAF93E0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765F8-186F-4F13-8A36-9C02017C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EE26-7F1B-4C23-A7A9-07ED2762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2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3645-F1DC-4AD8-A927-BA671801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E00AC-A2D7-456A-9EA9-543DEDDD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AF1CD-97C0-40BE-AD28-9E8F284C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434B-0AE8-4ADD-9137-136EFA897982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0598F-B29D-4CF8-B292-72960C1D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4149E-C592-48E9-90D5-DE837B50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EE26-7F1B-4C23-A7A9-07ED2762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9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78EF8-8C5C-48B2-8CE9-02D07744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C6256-F371-4A00-9F1F-479A04996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14E4D-3A66-4A7B-BDBE-07DF7D8C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434B-0AE8-4ADD-9137-136EFA897982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16B03-6485-41D5-B4F3-BA6334E5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C03C0-2241-4864-9083-FCBA6722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EE26-7F1B-4C23-A7A9-07ED2762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6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A23B-0E5C-4BAD-81A0-BF7E736C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7500E-B279-4538-8FB6-A2206A1DA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B0952-E96D-4EE9-B119-597A77752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0959A-EBEF-4A3C-A3EC-93639FCB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434B-0AE8-4ADD-9137-136EFA897982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4617E-C155-43B8-B4AD-093A1A0F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6F3B-E8B1-435A-B66C-3D5371E1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EE26-7F1B-4C23-A7A9-07ED2762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0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4885-388F-4A0B-8F32-91CCD542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DE84E-4B58-4B47-8A76-CA034BE51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E050D-5104-49FC-A175-19296074B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77219-9B9D-471C-B56E-D0F370990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42404-978D-4C2F-8226-EC32E530B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7A1C2-BA33-47F4-B89C-A0C35EBC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434B-0AE8-4ADD-9137-136EFA897982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1A6144-A91F-4E7D-B196-DB2399A8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A2218-E7A0-4217-9553-96E0C0F0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EE26-7F1B-4C23-A7A9-07ED2762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1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76AB-AE86-4673-80A7-F4FAA77F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4CD18-7D77-48CF-950A-73B924AA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434B-0AE8-4ADD-9137-136EFA897982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CFD8F-EA03-400B-8B81-3EFE0866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A6DDD-4005-41C5-B1F9-79C9578F1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EE26-7F1B-4C23-A7A9-07ED2762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2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D2910E-7592-4FF1-BED6-85E35554EE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  <a:prstDash val="lg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02130-3083-4251-A0BA-17324B4A5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0" y="0"/>
            <a:ext cx="827619" cy="827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589E36-F91D-4CBC-956C-72B23F7178D8}"/>
              </a:ext>
            </a:extLst>
          </p:cNvPr>
          <p:cNvSpPr txBox="1"/>
          <p:nvPr userDrawn="1"/>
        </p:nvSpPr>
        <p:spPr>
          <a:xfrm>
            <a:off x="11297557" y="6561362"/>
            <a:ext cx="894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1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B8CBA7-1567-4E9D-88CB-22AC20B492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95" b="96905" l="3879" r="95043">
                        <a14:foregroundMark x1="48922" y1="7857" x2="48922" y2="7857"/>
                        <a14:foregroundMark x1="50000" y1="3571" x2="50000" y2="3571"/>
                        <a14:foregroundMark x1="7328" y1="43810" x2="7328" y2="43810"/>
                        <a14:foregroundMark x1="47845" y1="90238" x2="47845" y2="90238"/>
                        <a14:foregroundMark x1="71983" y1="91905" x2="71983" y2="91905"/>
                        <a14:foregroundMark x1="73922" y1="96905" x2="73922" y2="96905"/>
                        <a14:foregroundMark x1="95043" y1="59286" x2="95043" y2="59286"/>
                        <a14:foregroundMark x1="3879" y1="41667" x2="3879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7558" y="109472"/>
            <a:ext cx="827619" cy="6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F94D-2E01-4994-8468-A196B21E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80AE8-5682-486A-BE9A-5986C8589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6DC78-C2D6-4B2B-9483-F83A4B2B2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FA6F0-A415-4326-9A72-67C4F1AF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434B-0AE8-4ADD-9137-136EFA897982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C7AB2-5D9C-44A2-BDEA-BC74ED1A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646E3-BE95-4EFC-B96B-11CDBD44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EE26-7F1B-4C23-A7A9-07ED2762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F8F6-54AE-4AF9-A01E-65593C47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DDBD0-7F43-44F9-B331-867BE9236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08CCE-2FC2-475D-B455-765DFA701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54E62-A6B4-4037-B120-9390FFEE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434B-0AE8-4ADD-9137-136EFA897982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E2624-0FA3-48AA-8E8F-3E5A818C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DCCA7-C919-4B4E-A0B6-2E312F69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EE26-7F1B-4C23-A7A9-07ED2762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3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FE450-BCEA-4302-9641-56E28CF2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E7C79-EDD7-40FC-A95C-31BECE1B1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EF36B-3DD1-4A0F-9129-2ADDC37C1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434B-0AE8-4ADD-9137-136EFA897982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F5A72-4482-4831-8B80-E5C2E4BC8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5EF78-E7FB-4F19-8F8D-5A6C0CFE0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1EE26-7F1B-4C23-A7A9-07ED2762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2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43C3D5C6-8814-4558-BF70-D939DBB35B73}"/>
              </a:ext>
            </a:extLst>
          </p:cNvPr>
          <p:cNvSpPr/>
          <p:nvPr/>
        </p:nvSpPr>
        <p:spPr>
          <a:xfrm rot="6425992" flipH="1">
            <a:off x="-7274816" y="-8496984"/>
            <a:ext cx="26989088" cy="25867174"/>
          </a:xfrm>
          <a:prstGeom prst="rtTriangle">
            <a:avLst/>
          </a:prstGeom>
          <a:gradFill>
            <a:gsLst>
              <a:gs pos="50000">
                <a:srgbClr val="958DB1">
                  <a:alpha val="49000"/>
                </a:srgbClr>
              </a:gs>
              <a:gs pos="1000">
                <a:srgbClr val="66CCFF">
                  <a:alpha val="16000"/>
                </a:srgbClr>
              </a:gs>
              <a:gs pos="100000">
                <a:srgbClr val="FF0000">
                  <a:alpha val="1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A6EC423-25C3-46FD-A279-3A66E86AFFE3}"/>
              </a:ext>
            </a:extLst>
          </p:cNvPr>
          <p:cNvSpPr/>
          <p:nvPr/>
        </p:nvSpPr>
        <p:spPr>
          <a:xfrm rot="5180768" flipH="1">
            <a:off x="-6508812" y="-9252915"/>
            <a:ext cx="29351377" cy="27615044"/>
          </a:xfrm>
          <a:prstGeom prst="rtTriangle">
            <a:avLst/>
          </a:prstGeom>
          <a:gradFill>
            <a:gsLst>
              <a:gs pos="54000">
                <a:srgbClr val="C23DC2">
                  <a:alpha val="77000"/>
                </a:srgbClr>
              </a:gs>
              <a:gs pos="0">
                <a:srgbClr val="9966FF">
                  <a:alpha val="54000"/>
                </a:srgbClr>
              </a:gs>
              <a:gs pos="100000">
                <a:srgbClr val="FF0066">
                  <a:alpha val="6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26B4E11-9732-42E8-8649-008B6C646972}"/>
              </a:ext>
            </a:extLst>
          </p:cNvPr>
          <p:cNvSpPr/>
          <p:nvPr/>
        </p:nvSpPr>
        <p:spPr>
          <a:xfrm rot="5987290" flipH="1">
            <a:off x="-5984532" y="-6075587"/>
            <a:ext cx="26989088" cy="25867174"/>
          </a:xfrm>
          <a:prstGeom prst="rtTriangle">
            <a:avLst/>
          </a:prstGeom>
          <a:gradFill>
            <a:gsLst>
              <a:gs pos="0">
                <a:srgbClr val="66CCFF">
                  <a:alpha val="73000"/>
                </a:srgbClr>
              </a:gs>
              <a:gs pos="100000">
                <a:srgbClr val="9966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9C6E81E-B528-4198-9C6D-667E92D3687E}"/>
              </a:ext>
            </a:extLst>
          </p:cNvPr>
          <p:cNvSpPr/>
          <p:nvPr/>
        </p:nvSpPr>
        <p:spPr>
          <a:xfrm rot="14921032" flipH="1">
            <a:off x="-9118908" y="-4226124"/>
            <a:ext cx="26989088" cy="25867174"/>
          </a:xfrm>
          <a:prstGeom prst="rtTriangle">
            <a:avLst/>
          </a:prstGeom>
          <a:gradFill>
            <a:gsLst>
              <a:gs pos="0">
                <a:srgbClr val="66CCFF">
                  <a:alpha val="73000"/>
                </a:srgbClr>
              </a:gs>
              <a:gs pos="100000">
                <a:srgbClr val="9966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22AE582-4FEC-4771-BBAB-56AB86ED54A3}"/>
              </a:ext>
            </a:extLst>
          </p:cNvPr>
          <p:cNvSpPr/>
          <p:nvPr/>
        </p:nvSpPr>
        <p:spPr>
          <a:xfrm rot="15980768" flipH="1">
            <a:off x="-11614456" y="-3440862"/>
            <a:ext cx="29351377" cy="27615044"/>
          </a:xfrm>
          <a:prstGeom prst="rtTriangle">
            <a:avLst/>
          </a:prstGeom>
          <a:gradFill>
            <a:gsLst>
              <a:gs pos="54000">
                <a:srgbClr val="C23DC2">
                  <a:alpha val="77000"/>
                </a:srgbClr>
              </a:gs>
              <a:gs pos="0">
                <a:srgbClr val="9966FF">
                  <a:alpha val="54000"/>
                </a:srgbClr>
              </a:gs>
              <a:gs pos="100000">
                <a:srgbClr val="FF0066">
                  <a:alpha val="6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7336B04-D761-4CDA-B087-BEFD0A7A472D}"/>
              </a:ext>
            </a:extLst>
          </p:cNvPr>
          <p:cNvSpPr/>
          <p:nvPr/>
        </p:nvSpPr>
        <p:spPr>
          <a:xfrm rot="15808891" flipH="1">
            <a:off x="-9118908" y="-2566927"/>
            <a:ext cx="26989088" cy="25867174"/>
          </a:xfrm>
          <a:prstGeom prst="rtTriangle">
            <a:avLst/>
          </a:prstGeom>
          <a:gradFill>
            <a:gsLst>
              <a:gs pos="50000">
                <a:srgbClr val="958DB1">
                  <a:alpha val="49000"/>
                </a:srgbClr>
              </a:gs>
              <a:gs pos="1000">
                <a:srgbClr val="66CCFF">
                  <a:alpha val="16000"/>
                </a:srgbClr>
              </a:gs>
              <a:gs pos="100000">
                <a:srgbClr val="FF0000">
                  <a:alpha val="1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7B3CE-AD8B-4183-ABF7-499656DC1958}"/>
              </a:ext>
            </a:extLst>
          </p:cNvPr>
          <p:cNvSpPr txBox="1"/>
          <p:nvPr/>
        </p:nvSpPr>
        <p:spPr>
          <a:xfrm>
            <a:off x="1734578" y="3702142"/>
            <a:ext cx="59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gradFill flip="none" rotWithShape="1">
                  <a:gsLst>
                    <a:gs pos="54000">
                      <a:srgbClr val="C23DC2"/>
                    </a:gs>
                    <a:gs pos="0">
                      <a:srgbClr val="9966FF"/>
                    </a:gs>
                    <a:gs pos="100000">
                      <a:srgbClr val="FF0066"/>
                    </a:gs>
                  </a:gsLst>
                  <a:lin ang="108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gradFill flip="none" rotWithShape="1">
                  <a:gsLst>
                    <a:gs pos="54000">
                      <a:srgbClr val="C23DC2"/>
                    </a:gs>
                    <a:gs pos="0">
                      <a:srgbClr val="9966FF"/>
                    </a:gs>
                    <a:gs pos="100000">
                      <a:srgbClr val="FF0066"/>
                    </a:gs>
                  </a:gsLst>
                  <a:lin ang="108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 flip="none" rotWithShape="1">
                  <a:gsLst>
                    <a:gs pos="54000">
                      <a:srgbClr val="C23DC2"/>
                    </a:gs>
                    <a:gs pos="0">
                      <a:srgbClr val="9966FF"/>
                    </a:gs>
                    <a:gs pos="100000">
                      <a:srgbClr val="FF0066"/>
                    </a:gs>
                  </a:gsLst>
                  <a:lin ang="108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gradFill flip="none" rotWithShape="1">
                <a:gsLst>
                  <a:gs pos="54000">
                    <a:srgbClr val="C23DC2"/>
                  </a:gs>
                  <a:gs pos="0">
                    <a:srgbClr val="9966FF"/>
                  </a:gs>
                  <a:gs pos="100000">
                    <a:srgbClr val="FF0066"/>
                  </a:gs>
                </a:gsLst>
                <a:lin ang="108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057D35-6B1B-4479-8FD5-A6E7F33B9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886" y="43302"/>
            <a:ext cx="3333750" cy="2967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6D1BD9-2D48-4ACF-B102-CB8451EF8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1517" y="3758228"/>
            <a:ext cx="3333750" cy="29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6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44115 -0.95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-47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22000" decel="71000" fill="hold" grpId="0" nodeType="withEffect">
                                  <p:stCondLst>
                                    <p:cond delay="20"/>
                                  </p:stCondLst>
                                  <p:childTnLst>
                                    <p:animMotion origin="layout" path="M -1.66667E-6 -4.07407E-6 L 0.54063 -1.230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-615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600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animMotion origin="layout" path="M -4.16667E-6 -4.07407E-6 L 0.53282 -1.156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1" y="-578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31000" decel="6900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animMotion origin="layout" path="M 4.58333E-6 0 L -0.19922 0.5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25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26000" decel="74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58333E-6 0 L -0.19922 0.5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25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19000" decel="76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95833E-6 -7.40741E-7 L -0.19922 0.5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4" grpId="0" animBg="1"/>
      <p:bldP spid="5" grpId="0" animBg="1"/>
      <p:bldP spid="6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6250" y="1605216"/>
            <a:ext cx="8626475" cy="448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65538" y="523876"/>
            <a:ext cx="4787900" cy="7016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4000">
                <a:solidFill>
                  <a:schemeClr val="bg1"/>
                </a:solidFill>
                <a:latin typeface="NikoshBAN" pitchFamily="2" charset="0"/>
                <a:ea typeface="SolaimanLipi"/>
                <a:cs typeface="NikoshBAN" pitchFamily="2" charset="0"/>
              </a:rPr>
              <a:t>ভিডিও কল করা </a:t>
            </a:r>
            <a:endParaRPr lang="en-US" sz="4000">
              <a:solidFill>
                <a:schemeClr val="bg1"/>
              </a:solidFill>
              <a:latin typeface="NikoshBAN" pitchFamily="2" charset="0"/>
              <a:ea typeface="SolaimanLipi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4756" y="1654174"/>
            <a:ext cx="7202487" cy="423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94756" y="309563"/>
            <a:ext cx="7202487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ea typeface="SolaimanLipi"/>
                <a:cs typeface="NikoshBAN" pitchFamily="2" charset="0"/>
              </a:rPr>
              <a:t>ঝড়ের সংকেত পেয়ে জেলেদের কূলে অবস্থান </a:t>
            </a:r>
            <a:endParaRPr lang="en-US" sz="4000" dirty="0">
              <a:solidFill>
                <a:schemeClr val="bg1"/>
              </a:solidFill>
              <a:latin typeface="NikoshBAN" pitchFamily="2" charset="0"/>
              <a:ea typeface="SolaimanLipi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6824" y="2171700"/>
            <a:ext cx="343693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66824" y="938282"/>
            <a:ext cx="3762375" cy="707886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ea typeface="SolaimanLipi"/>
                <a:cs typeface="NikoshBAN" pitchFamily="2" charset="0"/>
              </a:rPr>
              <a:t>আগেকার কম্পিউটার</a:t>
            </a:r>
            <a:r>
              <a:rPr lang="bn-IN" sz="2000" dirty="0">
                <a:solidFill>
                  <a:schemeClr val="bg1"/>
                </a:solidFill>
                <a:latin typeface="SolaimanLipi"/>
                <a:ea typeface="SolaimanLipi"/>
                <a:cs typeface="NikoshBAN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SolaimanLipi"/>
              <a:ea typeface="SolaimanLipi"/>
              <a:cs typeface="NikoshBAN" pitchFamily="2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6381" y="2171700"/>
            <a:ext cx="4198438" cy="352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775325" y="938282"/>
            <a:ext cx="4400549" cy="70167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ea typeface="SolaimanLipi"/>
                <a:cs typeface="NikoshBAN" pitchFamily="2" charset="0"/>
              </a:rPr>
              <a:t>বর্তমান কম্পিউটার </a:t>
            </a:r>
            <a:endParaRPr lang="en-US" sz="4000" dirty="0">
              <a:solidFill>
                <a:schemeClr val="bg1"/>
              </a:solidFill>
              <a:latin typeface="NikoshBAN" pitchFamily="2" charset="0"/>
              <a:ea typeface="SolaimanLipi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>
            <a:cxnSpLocks/>
          </p:cNvCxnSpPr>
          <p:nvPr/>
        </p:nvCxnSpPr>
        <p:spPr>
          <a:xfrm flipH="1">
            <a:off x="6865938" y="1809750"/>
            <a:ext cx="1754189" cy="134143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167187" y="1041400"/>
            <a:ext cx="1274764" cy="12842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6542090" y="781396"/>
            <a:ext cx="1174747" cy="160303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649663" y="2384426"/>
            <a:ext cx="1404937" cy="66357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flipV="1">
            <a:off x="3427412" y="3805240"/>
            <a:ext cx="1703389" cy="40957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H="1" flipV="1">
            <a:off x="6495258" y="4029075"/>
            <a:ext cx="2210592" cy="91122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H="1" flipV="1">
            <a:off x="6321425" y="4362450"/>
            <a:ext cx="1500188" cy="12192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088188" y="441326"/>
            <a:ext cx="1363662" cy="601663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45463" y="1423988"/>
            <a:ext cx="1458912" cy="601662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51188" y="4940301"/>
            <a:ext cx="1420812" cy="811213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586789" y="3151189"/>
            <a:ext cx="1309687" cy="72548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</a:p>
        </p:txBody>
      </p:sp>
      <p:sp>
        <p:nvSpPr>
          <p:cNvPr id="7" name="Oval 6"/>
          <p:cNvSpPr/>
          <p:nvPr/>
        </p:nvSpPr>
        <p:spPr>
          <a:xfrm>
            <a:off x="8405813" y="4625976"/>
            <a:ext cx="1198562" cy="696913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</a:p>
        </p:txBody>
      </p:sp>
      <p:sp>
        <p:nvSpPr>
          <p:cNvPr id="8" name="Oval 7"/>
          <p:cNvSpPr/>
          <p:nvPr/>
        </p:nvSpPr>
        <p:spPr>
          <a:xfrm>
            <a:off x="5392738" y="311150"/>
            <a:ext cx="1166812" cy="73025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63901" y="611189"/>
            <a:ext cx="1217613" cy="63023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38350" y="2025651"/>
            <a:ext cx="1804989" cy="60007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ব্যবসা-বাণিজ্য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57464" y="3752851"/>
            <a:ext cx="1184275" cy="696913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</a:p>
        </p:txBody>
      </p:sp>
      <p:sp>
        <p:nvSpPr>
          <p:cNvPr id="12" name="Oval 11"/>
          <p:cNvSpPr/>
          <p:nvPr/>
        </p:nvSpPr>
        <p:spPr>
          <a:xfrm>
            <a:off x="4586289" y="5581651"/>
            <a:ext cx="2700335" cy="1033463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বিনোদন ও সামাজিক যোগাযোগ</a:t>
            </a:r>
          </a:p>
        </p:txBody>
      </p:sp>
      <p:sp>
        <p:nvSpPr>
          <p:cNvPr id="13" name="Oval 12"/>
          <p:cNvSpPr/>
          <p:nvPr/>
        </p:nvSpPr>
        <p:spPr>
          <a:xfrm>
            <a:off x="7415214" y="5421314"/>
            <a:ext cx="1795462" cy="97948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বিনিময়</a:t>
            </a:r>
          </a:p>
        </p:txBody>
      </p:sp>
      <p:cxnSp>
        <p:nvCxnSpPr>
          <p:cNvPr id="20" name="Straight Connector 19"/>
          <p:cNvCxnSpPr>
            <a:stCxn id="8" idx="4"/>
          </p:cNvCxnSpPr>
          <p:nvPr/>
        </p:nvCxnSpPr>
        <p:spPr>
          <a:xfrm>
            <a:off x="5976938" y="1041401"/>
            <a:ext cx="38100" cy="10699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</p:cNvCxnSpPr>
          <p:nvPr/>
        </p:nvCxnSpPr>
        <p:spPr>
          <a:xfrm flipH="1">
            <a:off x="6865938" y="3513139"/>
            <a:ext cx="1720850" cy="1301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stCxn id="12" idx="0"/>
          </p:cNvCxnSpPr>
          <p:nvPr/>
        </p:nvCxnSpPr>
        <p:spPr>
          <a:xfrm flipV="1">
            <a:off x="5936457" y="4518027"/>
            <a:ext cx="30955" cy="106362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" idx="7"/>
          </p:cNvCxnSpPr>
          <p:nvPr/>
        </p:nvCxnSpPr>
        <p:spPr>
          <a:xfrm flipV="1">
            <a:off x="4364038" y="4214813"/>
            <a:ext cx="957262" cy="84455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BDF07DE-C242-4849-8E29-5818A132A372}"/>
              </a:ext>
            </a:extLst>
          </p:cNvPr>
          <p:cNvGrpSpPr/>
          <p:nvPr/>
        </p:nvGrpSpPr>
        <p:grpSpPr>
          <a:xfrm>
            <a:off x="4881564" y="1984374"/>
            <a:ext cx="2251073" cy="2762251"/>
            <a:chOff x="4881564" y="1984374"/>
            <a:chExt cx="2251073" cy="276225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8BB497E-3F7B-4270-8F41-4D7C1231C011}"/>
                </a:ext>
              </a:extLst>
            </p:cNvPr>
            <p:cNvSpPr/>
            <p:nvPr/>
          </p:nvSpPr>
          <p:spPr>
            <a:xfrm>
              <a:off x="4881564" y="1984374"/>
              <a:ext cx="2251073" cy="2762251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B62906-F8B7-4D95-9C12-CF02C3A9D4B3}"/>
                </a:ext>
              </a:extLst>
            </p:cNvPr>
            <p:cNvSpPr txBox="1"/>
            <p:nvPr/>
          </p:nvSpPr>
          <p:spPr>
            <a:xfrm>
              <a:off x="4918872" y="3404186"/>
              <a:ext cx="2210591" cy="338554"/>
            </a:xfrm>
            <a:prstGeom prst="rect">
              <a:avLst/>
            </a:prstGeom>
            <a:noFill/>
          </p:spPr>
          <p:txBody>
            <a:bodyPr wrap="square" rtlCol="0">
              <a:prstTxWarp prst="textStop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GLOBAL VILLAGE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25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25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25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7C8ED2-148A-4EF0-9029-C6A1277D7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61988"/>
            <a:ext cx="5638800" cy="1200150"/>
          </a:xfrm>
          <a:prstGeom prst="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802A4-0FEE-416C-B99D-6C92DBF3A92C}"/>
              </a:ext>
            </a:extLst>
          </p:cNvPr>
          <p:cNvSpPr txBox="1"/>
          <p:nvPr/>
        </p:nvSpPr>
        <p:spPr>
          <a:xfrm>
            <a:off x="1714500" y="4027977"/>
            <a:ext cx="8763000" cy="11080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প্রযুক্তির সুফল বর্ননা কর।</a:t>
            </a:r>
          </a:p>
        </p:txBody>
      </p:sp>
    </p:spTree>
    <p:extLst>
      <p:ext uri="{BB962C8B-B14F-4D97-AF65-F5344CB8AC3E}">
        <p14:creationId xmlns:p14="http://schemas.microsoft.com/office/powerpoint/2010/main" val="377421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10100" y="255589"/>
            <a:ext cx="2971800" cy="923925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7906" y="2981373"/>
            <a:ext cx="7596188" cy="23083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কয়েকটি ইলেক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ট্রনিক্স</a:t>
            </a:r>
            <a:r>
              <a:rPr lang="bn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যন্ত্রের নাম বল । </a:t>
            </a:r>
            <a:endParaRPr lang="bn-BD" sz="36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Global village </a:t>
            </a:r>
            <a:r>
              <a:rPr lang="bn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defRPr/>
            </a:pP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পুরানো কম্পিউটার কেমন ছিল </a:t>
            </a:r>
            <a:r>
              <a:rPr lang="bn-BD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defRPr/>
            </a:pP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বর্তমান কম্পিউটার দিয়ে কি কি কাজ করা যায়</a:t>
            </a:r>
            <a:r>
              <a:rPr lang="bn-BD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60499B8-A22C-4E5A-A3AC-E92E88BC82C7}"/>
              </a:ext>
            </a:extLst>
          </p:cNvPr>
          <p:cNvGrpSpPr/>
          <p:nvPr/>
        </p:nvGrpSpPr>
        <p:grpSpPr>
          <a:xfrm>
            <a:off x="5386151" y="485486"/>
            <a:ext cx="4893372" cy="1200329"/>
            <a:chOff x="4085894" y="956721"/>
            <a:chExt cx="3878317" cy="975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E0464E-34BD-4097-A4E0-66B83BF35B99}"/>
                </a:ext>
              </a:extLst>
            </p:cNvPr>
            <p:cNvSpPr/>
            <p:nvPr/>
          </p:nvSpPr>
          <p:spPr>
            <a:xfrm>
              <a:off x="4732281" y="956721"/>
              <a:ext cx="2585545" cy="945931"/>
            </a:xfrm>
            <a:prstGeom prst="rect">
              <a:avLst/>
            </a:prstGeom>
            <a:solidFill>
              <a:srgbClr val="7030A0"/>
            </a:solidFill>
            <a:ln w="571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D67486-324E-4E6D-A428-8605524E27FE}"/>
                </a:ext>
              </a:extLst>
            </p:cNvPr>
            <p:cNvSpPr txBox="1"/>
            <p:nvPr/>
          </p:nvSpPr>
          <p:spPr>
            <a:xfrm>
              <a:off x="4085894" y="1008568"/>
              <a:ext cx="38783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EDD8192-E99F-4313-9404-C75068F21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091" y="0"/>
            <a:ext cx="3379074" cy="29129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210243-0EA5-4BC5-B5D2-7892DE47170B}"/>
              </a:ext>
            </a:extLst>
          </p:cNvPr>
          <p:cNvGrpSpPr/>
          <p:nvPr/>
        </p:nvGrpSpPr>
        <p:grpSpPr>
          <a:xfrm>
            <a:off x="420074" y="2727105"/>
            <a:ext cx="11740732" cy="1200329"/>
            <a:chOff x="343594" y="2514600"/>
            <a:chExt cx="8612027" cy="1200329"/>
          </a:xfrm>
          <a:noFill/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2AF93E-E4F2-4B19-A876-F572E2DA5532}"/>
                </a:ext>
              </a:extLst>
            </p:cNvPr>
            <p:cNvSpPr/>
            <p:nvPr/>
          </p:nvSpPr>
          <p:spPr>
            <a:xfrm>
              <a:off x="343594" y="2514600"/>
              <a:ext cx="8458200" cy="12003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7CD88A-1F84-4688-9DE9-048FE1DC1350}"/>
                </a:ext>
              </a:extLst>
            </p:cNvPr>
            <p:cNvSpPr txBox="1"/>
            <p:nvPr/>
          </p:nvSpPr>
          <p:spPr>
            <a:xfrm>
              <a:off x="497421" y="2830248"/>
              <a:ext cx="8458200" cy="646331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Global Village </a:t>
              </a:r>
              <a:r>
                <a:rPr lang="as-IN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ুঝতে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পেরেছো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</a:t>
              </a:r>
              <a:r>
                <a:rPr lang="as-IN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as-IN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র? </a:t>
              </a:r>
              <a:endPara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76ED12A-B4A3-49AF-9F4C-E72983C51BD4}"/>
              </a:ext>
            </a:extLst>
          </p:cNvPr>
          <p:cNvSpPr/>
          <p:nvPr/>
        </p:nvSpPr>
        <p:spPr>
          <a:xfrm>
            <a:off x="629786" y="4217812"/>
            <a:ext cx="1171558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জীবনে তথ্য প্রযুক্তির অবদান ব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কর 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56728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293D3-BCC1-42B7-8201-EA2757681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197">
            <a:off x="6719192" y="290512"/>
            <a:ext cx="4743450" cy="456723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101F172-43C4-4806-9B5A-EB5D61910EEA}"/>
              </a:ext>
            </a:extLst>
          </p:cNvPr>
          <p:cNvGrpSpPr/>
          <p:nvPr/>
        </p:nvGrpSpPr>
        <p:grpSpPr>
          <a:xfrm>
            <a:off x="806364" y="669131"/>
            <a:ext cx="4405271" cy="4913357"/>
            <a:chOff x="806364" y="764381"/>
            <a:chExt cx="4405271" cy="49133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9AF858-4462-45F5-9386-A671D15C7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13752">
              <a:off x="806364" y="764381"/>
              <a:ext cx="3458171" cy="38862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DBB82D-3656-45DE-B93D-E6CA063715F6}"/>
                </a:ext>
              </a:extLst>
            </p:cNvPr>
            <p:cNvSpPr/>
            <p:nvPr/>
          </p:nvSpPr>
          <p:spPr>
            <a:xfrm rot="20065033">
              <a:off x="1745236" y="4363891"/>
              <a:ext cx="3466399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9423A1-5B8F-4825-AA76-E6AC9E1BF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9180" y1="32617" x2="48633" y2="35742"/>
                          <a14:foregroundMark x1="48633" y1="35742" x2="47852" y2="681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62635">
              <a:off x="1905858" y="4827256"/>
              <a:ext cx="917649" cy="850482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6991F3D-03CA-4735-A76D-F8CD74A6BE35}"/>
              </a:ext>
            </a:extLst>
          </p:cNvPr>
          <p:cNvSpPr/>
          <p:nvPr/>
        </p:nvSpPr>
        <p:spPr>
          <a:xfrm>
            <a:off x="3125093" y="4740509"/>
            <a:ext cx="906690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13800" b="1" cap="none" spc="0" dirty="0">
                <a:ln/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3800" b="1" cap="none" spc="0" dirty="0">
                <a:ln/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3800" b="1" cap="none" spc="0" dirty="0">
                <a:ln/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800" b="1" cap="none" spc="0" dirty="0">
                <a:ln/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13800" b="1" cap="none" spc="0" dirty="0">
                <a:ln/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3800" b="1" cap="none" spc="0" dirty="0">
                <a:ln/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13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cap="none" spc="0" dirty="0">
              <a:ln/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4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6000">
        <p15:prstTrans prst="airplane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6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1474A96-0E48-45CD-9C91-0698218D5354}"/>
              </a:ext>
            </a:extLst>
          </p:cNvPr>
          <p:cNvGrpSpPr/>
          <p:nvPr/>
        </p:nvGrpSpPr>
        <p:grpSpPr>
          <a:xfrm>
            <a:off x="5777569" y="1846830"/>
            <a:ext cx="742071" cy="742071"/>
            <a:chOff x="5213176" y="1686822"/>
            <a:chExt cx="742071" cy="7420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CEC3FD-3CA2-4999-B32F-FFBFDF46174A}"/>
                </a:ext>
              </a:extLst>
            </p:cNvPr>
            <p:cNvSpPr/>
            <p:nvPr/>
          </p:nvSpPr>
          <p:spPr>
            <a:xfrm>
              <a:off x="5213176" y="1686822"/>
              <a:ext cx="742071" cy="74207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7" name="Graphic 21">
              <a:extLst>
                <a:ext uri="{FF2B5EF4-FFF2-40B4-BE49-F238E27FC236}">
                  <a16:creationId xmlns:a16="http://schemas.microsoft.com/office/drawing/2014/main" id="{892D4E10-7D90-4063-B3AD-DECDC7AC0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5413" y="1829257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616B64-E94D-48EF-8B26-F5F074BEE370}"/>
              </a:ext>
            </a:extLst>
          </p:cNvPr>
          <p:cNvGrpSpPr/>
          <p:nvPr/>
        </p:nvGrpSpPr>
        <p:grpSpPr>
          <a:xfrm>
            <a:off x="5782941" y="832845"/>
            <a:ext cx="742071" cy="742071"/>
            <a:chOff x="4236624" y="858296"/>
            <a:chExt cx="742071" cy="7420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EF7AA1-0DEA-4478-89D5-AEE0A537C7B2}"/>
                </a:ext>
              </a:extLst>
            </p:cNvPr>
            <p:cNvSpPr/>
            <p:nvPr/>
          </p:nvSpPr>
          <p:spPr>
            <a:xfrm>
              <a:off x="4236624" y="858296"/>
              <a:ext cx="742071" cy="7420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23">
              <a:extLst>
                <a:ext uri="{FF2B5EF4-FFF2-40B4-BE49-F238E27FC236}">
                  <a16:creationId xmlns:a16="http://schemas.microsoft.com/office/drawing/2014/main" id="{31F69C6B-4E94-4A96-83AF-F19AC2BC3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9059" y="958230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521069-C993-4808-88F5-01C24B56811A}"/>
              </a:ext>
            </a:extLst>
          </p:cNvPr>
          <p:cNvGrpSpPr/>
          <p:nvPr/>
        </p:nvGrpSpPr>
        <p:grpSpPr>
          <a:xfrm>
            <a:off x="5776226" y="2868892"/>
            <a:ext cx="742071" cy="742071"/>
            <a:chOff x="5563110" y="3057964"/>
            <a:chExt cx="742071" cy="74207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43284E-6F04-4D58-B238-CC668A1601BB}"/>
                </a:ext>
              </a:extLst>
            </p:cNvPr>
            <p:cNvSpPr/>
            <p:nvPr/>
          </p:nvSpPr>
          <p:spPr>
            <a:xfrm>
              <a:off x="5563110" y="3057964"/>
              <a:ext cx="742071" cy="74207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7" name="Graphic 25">
              <a:extLst>
                <a:ext uri="{FF2B5EF4-FFF2-40B4-BE49-F238E27FC236}">
                  <a16:creationId xmlns:a16="http://schemas.microsoft.com/office/drawing/2014/main" id="{DF828DDC-36B9-414A-8869-15A18AF82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97869" y="32026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5DAE3F-90E1-4B19-A8D1-490FFFF25351}"/>
              </a:ext>
            </a:extLst>
          </p:cNvPr>
          <p:cNvGrpSpPr/>
          <p:nvPr/>
        </p:nvGrpSpPr>
        <p:grpSpPr>
          <a:xfrm>
            <a:off x="5781598" y="4921689"/>
            <a:ext cx="742071" cy="742071"/>
            <a:chOff x="4236625" y="5115364"/>
            <a:chExt cx="742071" cy="74207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26E5049-F6AF-4B1C-B039-54C7F40B7978}"/>
                </a:ext>
              </a:extLst>
            </p:cNvPr>
            <p:cNvSpPr/>
            <p:nvPr/>
          </p:nvSpPr>
          <p:spPr>
            <a:xfrm>
              <a:off x="4236625" y="5115364"/>
              <a:ext cx="742071" cy="74207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Graphic 27">
              <a:extLst>
                <a:ext uri="{FF2B5EF4-FFF2-40B4-BE49-F238E27FC236}">
                  <a16:creationId xmlns:a16="http://schemas.microsoft.com/office/drawing/2014/main" id="{F7F212A8-F006-4EC1-BC66-C32D728E5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3961" y="5255178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CF4464-ED40-4559-B336-56AC175984E0}"/>
              </a:ext>
            </a:extLst>
          </p:cNvPr>
          <p:cNvGrpSpPr/>
          <p:nvPr/>
        </p:nvGrpSpPr>
        <p:grpSpPr>
          <a:xfrm>
            <a:off x="5786532" y="3900102"/>
            <a:ext cx="742071" cy="742071"/>
            <a:chOff x="5129994" y="4282696"/>
            <a:chExt cx="742071" cy="74207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77CE203-9F0D-4E5B-B6B9-4B26B4A82063}"/>
                </a:ext>
              </a:extLst>
            </p:cNvPr>
            <p:cNvSpPr/>
            <p:nvPr/>
          </p:nvSpPr>
          <p:spPr>
            <a:xfrm>
              <a:off x="5129994" y="4282696"/>
              <a:ext cx="742071" cy="742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3" name="Graphic 29">
              <a:extLst>
                <a:ext uri="{FF2B5EF4-FFF2-40B4-BE49-F238E27FC236}">
                  <a16:creationId xmlns:a16="http://schemas.microsoft.com/office/drawing/2014/main" id="{6A742891-3815-4E1E-972C-68A29FC62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9931" y="44251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4" name="Rectangle: Top Corners Rounded 30">
            <a:extLst>
              <a:ext uri="{FF2B5EF4-FFF2-40B4-BE49-F238E27FC236}">
                <a16:creationId xmlns:a16="http://schemas.microsoft.com/office/drawing/2014/main" id="{47613275-7462-4FB5-8B72-38A76921F51A}"/>
              </a:ext>
            </a:extLst>
          </p:cNvPr>
          <p:cNvSpPr/>
          <p:nvPr/>
        </p:nvSpPr>
        <p:spPr>
          <a:xfrm rot="16200000">
            <a:off x="6743096" y="1104294"/>
            <a:ext cx="5720354" cy="5177457"/>
          </a:xfrm>
          <a:prstGeom prst="round2SameRect">
            <a:avLst>
              <a:gd name="adj1" fmla="val 5920"/>
              <a:gd name="adj2" fmla="val 2576"/>
            </a:avLst>
          </a:prstGeom>
          <a:solidFill>
            <a:srgbClr val="11605E">
              <a:alpha val="46000"/>
            </a:srgbClr>
          </a:solidFill>
          <a:ln>
            <a:noFill/>
          </a:ln>
          <a:effectLst>
            <a:outerShdw blurRad="2286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792448-1F1F-4101-8C4C-F2F2CC1AE509}"/>
              </a:ext>
            </a:extLst>
          </p:cNvPr>
          <p:cNvSpPr txBox="1"/>
          <p:nvPr/>
        </p:nvSpPr>
        <p:spPr>
          <a:xfrm>
            <a:off x="7443607" y="1001664"/>
            <a:ext cx="4453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C0E855-0EAF-429A-AB66-864371A3DA0B}"/>
              </a:ext>
            </a:extLst>
          </p:cNvPr>
          <p:cNvSpPr txBox="1"/>
          <p:nvPr/>
        </p:nvSpPr>
        <p:spPr>
          <a:xfrm>
            <a:off x="7412513" y="1880191"/>
            <a:ext cx="375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8E4FF-904B-4192-9814-1D5CEB21E033}"/>
              </a:ext>
            </a:extLst>
          </p:cNvPr>
          <p:cNvSpPr txBox="1"/>
          <p:nvPr/>
        </p:nvSpPr>
        <p:spPr>
          <a:xfrm>
            <a:off x="7432416" y="2665880"/>
            <a:ext cx="4453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আহম্মদ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45F73B-C64E-4C23-8404-AD2E8ED1CE60}"/>
              </a:ext>
            </a:extLst>
          </p:cNvPr>
          <p:cNvSpPr txBox="1"/>
          <p:nvPr/>
        </p:nvSpPr>
        <p:spPr>
          <a:xfrm>
            <a:off x="7425156" y="3967865"/>
            <a:ext cx="4246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54DA37-21A2-4976-B2CA-3F8625FFF1AE}"/>
              </a:ext>
            </a:extLst>
          </p:cNvPr>
          <p:cNvSpPr txBox="1"/>
          <p:nvPr/>
        </p:nvSpPr>
        <p:spPr>
          <a:xfrm>
            <a:off x="7425155" y="5720314"/>
            <a:ext cx="4079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০১৭২৩১৯৫৮২৬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D2CE17B-AC6F-41C0-AB20-A329ECA8F2C9}"/>
              </a:ext>
            </a:extLst>
          </p:cNvPr>
          <p:cNvGrpSpPr/>
          <p:nvPr/>
        </p:nvGrpSpPr>
        <p:grpSpPr>
          <a:xfrm>
            <a:off x="5780255" y="5856361"/>
            <a:ext cx="742071" cy="742071"/>
            <a:chOff x="4236625" y="5115364"/>
            <a:chExt cx="742071" cy="74207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42AE7D1-4AF6-4E60-8DB8-B44C38C49BCD}"/>
                </a:ext>
              </a:extLst>
            </p:cNvPr>
            <p:cNvSpPr/>
            <p:nvPr/>
          </p:nvSpPr>
          <p:spPr>
            <a:xfrm>
              <a:off x="4236625" y="5115364"/>
              <a:ext cx="742071" cy="74207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7" name="Graphic 27">
              <a:extLst>
                <a:ext uri="{FF2B5EF4-FFF2-40B4-BE49-F238E27FC236}">
                  <a16:creationId xmlns:a16="http://schemas.microsoft.com/office/drawing/2014/main" id="{DA1F3090-8D81-491E-B386-9420A19F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3961" y="5255178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A8C855B-CC9C-4942-88C3-AAF33583D5E4}"/>
              </a:ext>
            </a:extLst>
          </p:cNvPr>
          <p:cNvSpPr txBox="1"/>
          <p:nvPr/>
        </p:nvSpPr>
        <p:spPr>
          <a:xfrm>
            <a:off x="7450770" y="4962351"/>
            <a:ext cx="4535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sumonmahmud444974@gmail.com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200B5D-6404-463A-A694-1DBDD799F24D}"/>
              </a:ext>
            </a:extLst>
          </p:cNvPr>
          <p:cNvCxnSpPr>
            <a:cxnSpLocks/>
          </p:cNvCxnSpPr>
          <p:nvPr/>
        </p:nvCxnSpPr>
        <p:spPr>
          <a:xfrm>
            <a:off x="7724177" y="5516120"/>
            <a:ext cx="363172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8D0684A-22C0-4955-B3E4-CE22156EC0F7}"/>
              </a:ext>
            </a:extLst>
          </p:cNvPr>
          <p:cNvCxnSpPr>
            <a:cxnSpLocks/>
          </p:cNvCxnSpPr>
          <p:nvPr/>
        </p:nvCxnSpPr>
        <p:spPr>
          <a:xfrm>
            <a:off x="7724177" y="6333665"/>
            <a:ext cx="36317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A325378-DB85-4F1B-83A9-F77AA87F26FA}"/>
              </a:ext>
            </a:extLst>
          </p:cNvPr>
          <p:cNvCxnSpPr>
            <a:cxnSpLocks/>
          </p:cNvCxnSpPr>
          <p:nvPr/>
        </p:nvCxnSpPr>
        <p:spPr>
          <a:xfrm>
            <a:off x="7724177" y="4667867"/>
            <a:ext cx="363172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406A025-A645-400F-8FA0-80C19C8AB8AE}"/>
              </a:ext>
            </a:extLst>
          </p:cNvPr>
          <p:cNvCxnSpPr>
            <a:cxnSpLocks/>
          </p:cNvCxnSpPr>
          <p:nvPr/>
        </p:nvCxnSpPr>
        <p:spPr>
          <a:xfrm>
            <a:off x="7724177" y="3771986"/>
            <a:ext cx="36317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1E9ABBF-4B45-49EF-9AB6-803CC8A35E3A}"/>
              </a:ext>
            </a:extLst>
          </p:cNvPr>
          <p:cNvCxnSpPr>
            <a:cxnSpLocks/>
          </p:cNvCxnSpPr>
          <p:nvPr/>
        </p:nvCxnSpPr>
        <p:spPr>
          <a:xfrm>
            <a:off x="7724177" y="2576059"/>
            <a:ext cx="363172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0BBB237-CCA6-41FF-BF13-2BD381A542A2}"/>
              </a:ext>
            </a:extLst>
          </p:cNvPr>
          <p:cNvCxnSpPr>
            <a:cxnSpLocks/>
          </p:cNvCxnSpPr>
          <p:nvPr/>
        </p:nvCxnSpPr>
        <p:spPr>
          <a:xfrm>
            <a:off x="7724177" y="1737332"/>
            <a:ext cx="3631722" cy="0"/>
          </a:xfrm>
          <a:prstGeom prst="line">
            <a:avLst/>
          </a:prstGeom>
          <a:ln w="41275" cap="flat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rapezoid 40">
            <a:extLst>
              <a:ext uri="{FF2B5EF4-FFF2-40B4-BE49-F238E27FC236}">
                <a16:creationId xmlns:a16="http://schemas.microsoft.com/office/drawing/2014/main" id="{6D124B59-27DB-40C7-AC16-7E866044C9F8}"/>
              </a:ext>
            </a:extLst>
          </p:cNvPr>
          <p:cNvSpPr/>
          <p:nvPr/>
        </p:nvSpPr>
        <p:spPr>
          <a:xfrm>
            <a:off x="1305781" y="1574915"/>
            <a:ext cx="2598057" cy="2820043"/>
          </a:xfrm>
          <a:prstGeom prst="trapezoid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rgbClr val="3D3952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6D39677-4212-42B5-9A6A-CD79BC675903}"/>
              </a:ext>
            </a:extLst>
          </p:cNvPr>
          <p:cNvGrpSpPr/>
          <p:nvPr/>
        </p:nvGrpSpPr>
        <p:grpSpPr>
          <a:xfrm>
            <a:off x="827401" y="-261524"/>
            <a:ext cx="3569110" cy="1617131"/>
            <a:chOff x="4299156" y="2453425"/>
            <a:chExt cx="3569110" cy="161713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03B9A7B-EA51-4BEC-8DFB-16CBFB02AE3F}"/>
                </a:ext>
              </a:extLst>
            </p:cNvPr>
            <p:cNvGrpSpPr/>
            <p:nvPr/>
          </p:nvGrpSpPr>
          <p:grpSpPr>
            <a:xfrm>
              <a:off x="6025166" y="2453425"/>
              <a:ext cx="141668" cy="426133"/>
              <a:chOff x="6025166" y="2453425"/>
              <a:chExt cx="141668" cy="426133"/>
            </a:xfrm>
            <a:solidFill>
              <a:srgbClr val="FF9900"/>
            </a:solidFill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5E81311-C318-402E-94EC-32D609663B35}"/>
                  </a:ext>
                </a:extLst>
              </p:cNvPr>
              <p:cNvSpPr/>
              <p:nvPr/>
            </p:nvSpPr>
            <p:spPr>
              <a:xfrm>
                <a:off x="6073141" y="2530699"/>
                <a:ext cx="45719" cy="34885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EA86549-944B-4DEA-A84A-1A488AF023EB}"/>
                  </a:ext>
                </a:extLst>
              </p:cNvPr>
              <p:cNvSpPr/>
              <p:nvPr/>
            </p:nvSpPr>
            <p:spPr>
              <a:xfrm>
                <a:off x="6025166" y="2453425"/>
                <a:ext cx="141668" cy="14166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9F62062-8ECD-4976-A6F7-51D48FCAAAA2}"/>
                </a:ext>
              </a:extLst>
            </p:cNvPr>
            <p:cNvSpPr/>
            <p:nvPr/>
          </p:nvSpPr>
          <p:spPr>
            <a:xfrm>
              <a:off x="4579374" y="3526281"/>
              <a:ext cx="3015496" cy="544275"/>
            </a:xfrm>
            <a:custGeom>
              <a:avLst/>
              <a:gdLst>
                <a:gd name="connsiteX0" fmla="*/ 1683 w 3015496"/>
                <a:gd name="connsiteY0" fmla="*/ 0 h 544275"/>
                <a:gd name="connsiteX1" fmla="*/ 26744 w 3015496"/>
                <a:gd name="connsiteY1" fmla="*/ 7735 h 544275"/>
                <a:gd name="connsiteX2" fmla="*/ 1521531 w 3015496"/>
                <a:gd name="connsiteY2" fmla="*/ 165404 h 544275"/>
                <a:gd name="connsiteX3" fmla="*/ 2703460 w 3015496"/>
                <a:gd name="connsiteY3" fmla="*/ 73468 h 544275"/>
                <a:gd name="connsiteX4" fmla="*/ 3015496 w 3015496"/>
                <a:gd name="connsiteY4" fmla="*/ 7908 h 544275"/>
                <a:gd name="connsiteX5" fmla="*/ 2985409 w 3015496"/>
                <a:gd name="connsiteY5" fmla="*/ 114449 h 544275"/>
                <a:gd name="connsiteX6" fmla="*/ 1508023 w 3015496"/>
                <a:gd name="connsiteY6" fmla="*/ 544275 h 544275"/>
                <a:gd name="connsiteX7" fmla="*/ 0 w 3015496"/>
                <a:gd name="connsiteY7" fmla="*/ 5959 h 54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5496" h="544275">
                  <a:moveTo>
                    <a:pt x="1683" y="0"/>
                  </a:moveTo>
                  <a:lnTo>
                    <a:pt x="26744" y="7735"/>
                  </a:lnTo>
                  <a:cubicBezTo>
                    <a:pt x="409294" y="105151"/>
                    <a:pt x="937781" y="165404"/>
                    <a:pt x="1521531" y="165404"/>
                  </a:cubicBezTo>
                  <a:cubicBezTo>
                    <a:pt x="1959344" y="165404"/>
                    <a:pt x="2366071" y="131512"/>
                    <a:pt x="2703460" y="73468"/>
                  </a:cubicBezTo>
                  <a:lnTo>
                    <a:pt x="3015496" y="7908"/>
                  </a:lnTo>
                  <a:lnTo>
                    <a:pt x="2985409" y="114449"/>
                  </a:lnTo>
                  <a:cubicBezTo>
                    <a:pt x="2844791" y="359750"/>
                    <a:pt x="2236774" y="544275"/>
                    <a:pt x="1508023" y="544275"/>
                  </a:cubicBezTo>
                  <a:cubicBezTo>
                    <a:pt x="675165" y="544275"/>
                    <a:pt x="0" y="303263"/>
                    <a:pt x="0" y="59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67B0EAD-036C-45BE-8E20-B3A2A91496CB}"/>
                </a:ext>
              </a:extLst>
            </p:cNvPr>
            <p:cNvSpPr/>
            <p:nvPr/>
          </p:nvSpPr>
          <p:spPr>
            <a:xfrm>
              <a:off x="4299156" y="3258430"/>
              <a:ext cx="3569110" cy="433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180481B-34E1-40A3-A92C-7BE6707AC8C8}"/>
                </a:ext>
              </a:extLst>
            </p:cNvPr>
            <p:cNvSpPr/>
            <p:nvPr/>
          </p:nvSpPr>
          <p:spPr>
            <a:xfrm>
              <a:off x="4379742" y="3240845"/>
              <a:ext cx="3432517" cy="37631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903440D-E1C7-479E-955C-A455360F2AE1}"/>
                </a:ext>
              </a:extLst>
            </p:cNvPr>
            <p:cNvSpPr/>
            <p:nvPr/>
          </p:nvSpPr>
          <p:spPr>
            <a:xfrm>
              <a:off x="5749148" y="2863810"/>
              <a:ext cx="693702" cy="450839"/>
            </a:xfrm>
            <a:custGeom>
              <a:avLst/>
              <a:gdLst>
                <a:gd name="connsiteX0" fmla="*/ 346851 w 693702"/>
                <a:gd name="connsiteY0" fmla="*/ 0 h 450839"/>
                <a:gd name="connsiteX1" fmla="*/ 693702 w 693702"/>
                <a:gd name="connsiteY1" fmla="*/ 346851 h 450839"/>
                <a:gd name="connsiteX2" fmla="*/ 686655 w 693702"/>
                <a:gd name="connsiteY2" fmla="*/ 416754 h 450839"/>
                <a:gd name="connsiteX3" fmla="*/ 684569 w 693702"/>
                <a:gd name="connsiteY3" fmla="*/ 423477 h 450839"/>
                <a:gd name="connsiteX4" fmla="*/ 540770 w 693702"/>
                <a:gd name="connsiteY4" fmla="*/ 442506 h 450839"/>
                <a:gd name="connsiteX5" fmla="*/ 346850 w 693702"/>
                <a:gd name="connsiteY5" fmla="*/ 450839 h 450839"/>
                <a:gd name="connsiteX6" fmla="*/ 152931 w 693702"/>
                <a:gd name="connsiteY6" fmla="*/ 442506 h 450839"/>
                <a:gd name="connsiteX7" fmla="*/ 9134 w 693702"/>
                <a:gd name="connsiteY7" fmla="*/ 423477 h 450839"/>
                <a:gd name="connsiteX8" fmla="*/ 7047 w 693702"/>
                <a:gd name="connsiteY8" fmla="*/ 416754 h 450839"/>
                <a:gd name="connsiteX9" fmla="*/ 0 w 693702"/>
                <a:gd name="connsiteY9" fmla="*/ 346851 h 450839"/>
                <a:gd name="connsiteX10" fmla="*/ 346851 w 693702"/>
                <a:gd name="connsiteY10" fmla="*/ 0 h 45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3702" h="450839">
                  <a:moveTo>
                    <a:pt x="346851" y="0"/>
                  </a:moveTo>
                  <a:cubicBezTo>
                    <a:pt x="538412" y="0"/>
                    <a:pt x="693702" y="155290"/>
                    <a:pt x="693702" y="346851"/>
                  </a:cubicBezTo>
                  <a:cubicBezTo>
                    <a:pt x="693702" y="370796"/>
                    <a:pt x="691276" y="394175"/>
                    <a:pt x="686655" y="416754"/>
                  </a:cubicBezTo>
                  <a:lnTo>
                    <a:pt x="684569" y="423477"/>
                  </a:lnTo>
                  <a:lnTo>
                    <a:pt x="540770" y="442506"/>
                  </a:lnTo>
                  <a:cubicBezTo>
                    <a:pt x="478132" y="447970"/>
                    <a:pt x="413277" y="450839"/>
                    <a:pt x="346850" y="450839"/>
                  </a:cubicBezTo>
                  <a:cubicBezTo>
                    <a:pt x="280423" y="450839"/>
                    <a:pt x="215569" y="447970"/>
                    <a:pt x="152931" y="442506"/>
                  </a:cubicBezTo>
                  <a:lnTo>
                    <a:pt x="9134" y="423477"/>
                  </a:lnTo>
                  <a:lnTo>
                    <a:pt x="7047" y="416754"/>
                  </a:lnTo>
                  <a:cubicBezTo>
                    <a:pt x="2427" y="394175"/>
                    <a:pt x="0" y="370796"/>
                    <a:pt x="0" y="346851"/>
                  </a:cubicBezTo>
                  <a:cubicBezTo>
                    <a:pt x="0" y="155290"/>
                    <a:pt x="155290" y="0"/>
                    <a:pt x="34685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B490C5C-C8CD-43EF-A9FA-3C73890FBEA2}"/>
                </a:ext>
              </a:extLst>
            </p:cNvPr>
            <p:cNvSpPr/>
            <p:nvPr/>
          </p:nvSpPr>
          <p:spPr>
            <a:xfrm>
              <a:off x="6006223" y="3385092"/>
              <a:ext cx="179552" cy="1795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0D3A3CF-ECF5-4F84-8381-E0674B50057B}"/>
                </a:ext>
              </a:extLst>
            </p:cNvPr>
            <p:cNvSpPr/>
            <p:nvPr/>
          </p:nvSpPr>
          <p:spPr>
            <a:xfrm>
              <a:off x="6909241" y="3327148"/>
              <a:ext cx="179552" cy="1795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BCA6F3A-C694-47A2-AB28-0248016D9BDD}"/>
                </a:ext>
              </a:extLst>
            </p:cNvPr>
            <p:cNvSpPr/>
            <p:nvPr/>
          </p:nvSpPr>
          <p:spPr>
            <a:xfrm>
              <a:off x="4939121" y="3327148"/>
              <a:ext cx="179552" cy="1795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38778D58-8E5F-4A49-8E55-9B0D70580968}"/>
              </a:ext>
            </a:extLst>
          </p:cNvPr>
          <p:cNvSpPr/>
          <p:nvPr/>
        </p:nvSpPr>
        <p:spPr>
          <a:xfrm>
            <a:off x="1205001" y="3970365"/>
            <a:ext cx="2820758" cy="4616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00B70025-0E09-444D-AD1B-CC4F291F51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073" y="4394959"/>
            <a:ext cx="2583766" cy="23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1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2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5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5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6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6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950"/>
                                </p:stCondLst>
                                <p:childTnLst>
                                  <p:par>
                                    <p:cTn id="7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9450"/>
                                </p:stCondLst>
                                <p:childTnLst>
                                  <p:par>
                                    <p:cTn id="7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995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700"/>
                                </p:stCondLst>
                                <p:childTnLst>
                                  <p:par>
                                    <p:cTn id="8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950"/>
                                </p:stCondLst>
                                <p:childTnLst>
                                  <p:par>
                                    <p:cTn id="9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1450"/>
                                </p:stCondLst>
                                <p:childTnLst>
                                  <p:par>
                                    <p:cTn id="10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1950"/>
                                </p:stCondLst>
                                <p:childTnLst>
                                  <p:par>
                                    <p:cTn id="10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1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6" grpId="0"/>
          <p:bldP spid="39" grpId="0"/>
          <p:bldP spid="42" grpId="0"/>
          <p:bldP spid="45" grpId="0"/>
          <p:bldP spid="49" grpId="0"/>
          <p:bldP spid="63" grpId="0"/>
          <p:bldP spid="41" grpId="0" animBg="1"/>
          <p:bldP spid="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2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5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5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6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6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950"/>
                                </p:stCondLst>
                                <p:childTnLst>
                                  <p:par>
                                    <p:cTn id="7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9450"/>
                                </p:stCondLst>
                                <p:childTnLst>
                                  <p:par>
                                    <p:cTn id="7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995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700"/>
                                </p:stCondLst>
                                <p:childTnLst>
                                  <p:par>
                                    <p:cTn id="8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950"/>
                                </p:stCondLst>
                                <p:childTnLst>
                                  <p:par>
                                    <p:cTn id="9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1450"/>
                                </p:stCondLst>
                                <p:childTnLst>
                                  <p:par>
                                    <p:cTn id="10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1950"/>
                                </p:stCondLst>
                                <p:childTnLst>
                                  <p:par>
                                    <p:cTn id="10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1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6" grpId="0"/>
          <p:bldP spid="39" grpId="0"/>
          <p:bldP spid="42" grpId="0"/>
          <p:bldP spid="45" grpId="0"/>
          <p:bldP spid="49" grpId="0"/>
          <p:bldP spid="63" grpId="0"/>
          <p:bldP spid="41" grpId="0" animBg="1"/>
          <p:bldP spid="6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0A3EA3-202D-4B9D-A4D8-1143FF4B446B}"/>
              </a:ext>
            </a:extLst>
          </p:cNvPr>
          <p:cNvSpPr txBox="1"/>
          <p:nvPr/>
        </p:nvSpPr>
        <p:spPr>
          <a:xfrm>
            <a:off x="4267200" y="397524"/>
            <a:ext cx="3657600" cy="10156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E22388-C321-4B57-86B4-BAE60130F978}"/>
              </a:ext>
            </a:extLst>
          </p:cNvPr>
          <p:cNvSpPr/>
          <p:nvPr/>
        </p:nvSpPr>
        <p:spPr>
          <a:xfrm>
            <a:off x="1100266" y="2463561"/>
            <a:ext cx="60663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১৩/1২/2020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21D1B-002E-4C2F-8AD6-A60EE8880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7372" y="1525666"/>
            <a:ext cx="2936977" cy="4002937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13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616426-11A4-4766-9723-85FCAA376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0850" y="1662246"/>
            <a:ext cx="6210300" cy="353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7CB23-9E5E-492C-811B-23DE42BB7E77}"/>
              </a:ext>
            </a:extLst>
          </p:cNvPr>
          <p:cNvSpPr txBox="1"/>
          <p:nvPr/>
        </p:nvSpPr>
        <p:spPr>
          <a:xfrm>
            <a:off x="1100137" y="190500"/>
            <a:ext cx="9991726" cy="10156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EEA0DD-B50A-4F5C-8CF1-1A651609E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0850" y="1662246"/>
            <a:ext cx="6210300" cy="3533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58A96-86B7-48F5-80E3-FB08B2608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0850" y="1662246"/>
            <a:ext cx="6210300" cy="3533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A32E18-9ABF-4508-88C3-2E55F55CE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0850" y="1662246"/>
            <a:ext cx="6210300" cy="3533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E41C2C-3B93-49EE-ABFD-CF59BAC76282}"/>
              </a:ext>
            </a:extLst>
          </p:cNvPr>
          <p:cNvSpPr txBox="1"/>
          <p:nvPr/>
        </p:nvSpPr>
        <p:spPr>
          <a:xfrm>
            <a:off x="1100137" y="3429000"/>
            <a:ext cx="10191751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দেখে তোমরা কি বুঝতে পারলে ।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7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7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64" presetID="53" presetClass="exit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21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7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500"/>
                            </p:stCondLst>
                            <p:childTnLst>
                              <p:par>
                                <p:cTn id="7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B53809-AC0E-4E7A-B963-C585293E2D77}"/>
              </a:ext>
            </a:extLst>
          </p:cNvPr>
          <p:cNvSpPr txBox="1"/>
          <p:nvPr/>
        </p:nvSpPr>
        <p:spPr>
          <a:xfrm>
            <a:off x="1234228" y="-9154"/>
            <a:ext cx="9915554" cy="28777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3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3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3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rgbClr val="1706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13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3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B4B1E-40F8-45FA-AD49-02B768C17602}"/>
              </a:ext>
            </a:extLst>
          </p:cNvPr>
          <p:cNvSpPr txBox="1"/>
          <p:nvPr/>
        </p:nvSpPr>
        <p:spPr>
          <a:xfrm>
            <a:off x="96005" y="4305300"/>
            <a:ext cx="12192000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bn-IN" sz="88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bn-IN" sz="8800" dirty="0">
                <a:solidFill>
                  <a:srgbClr val="005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8800" dirty="0">
                <a:solidFill>
                  <a:srgbClr val="005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bn-IN" sz="8800" dirty="0">
                <a:solidFill>
                  <a:srgbClr val="005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IN" sz="8800" dirty="0">
                <a:solidFill>
                  <a:srgbClr val="005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ধারণা</a:t>
            </a:r>
            <a:r>
              <a:rPr lang="bn-IN" sz="8800" dirty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5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6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3C5F54CC-F606-4FE1-9197-805344EBAB48}"/>
              </a:ext>
            </a:extLst>
          </p:cNvPr>
          <p:cNvSpPr/>
          <p:nvPr/>
        </p:nvSpPr>
        <p:spPr>
          <a:xfrm>
            <a:off x="644771" y="3221683"/>
            <a:ext cx="2488441" cy="879510"/>
          </a:xfrm>
          <a:custGeom>
            <a:avLst/>
            <a:gdLst>
              <a:gd name="connsiteX0" fmla="*/ 0 w 2497010"/>
              <a:gd name="connsiteY0" fmla="*/ 273957 h 547914"/>
              <a:gd name="connsiteX1" fmla="*/ 1248505 w 2497010"/>
              <a:gd name="connsiteY1" fmla="*/ 0 h 547914"/>
              <a:gd name="connsiteX2" fmla="*/ 2497010 w 2497010"/>
              <a:gd name="connsiteY2" fmla="*/ 273957 h 547914"/>
              <a:gd name="connsiteX3" fmla="*/ 1248505 w 2497010"/>
              <a:gd name="connsiteY3" fmla="*/ 547914 h 547914"/>
              <a:gd name="connsiteX4" fmla="*/ 0 w 2497010"/>
              <a:gd name="connsiteY4" fmla="*/ 273957 h 547914"/>
              <a:gd name="connsiteX0" fmla="*/ 3 w 2497013"/>
              <a:gd name="connsiteY0" fmla="*/ 605553 h 879510"/>
              <a:gd name="connsiteX1" fmla="*/ 1258556 w 2497013"/>
              <a:gd name="connsiteY1" fmla="*/ 0 h 879510"/>
              <a:gd name="connsiteX2" fmla="*/ 2497013 w 2497013"/>
              <a:gd name="connsiteY2" fmla="*/ 605553 h 879510"/>
              <a:gd name="connsiteX3" fmla="*/ 1248508 w 2497013"/>
              <a:gd name="connsiteY3" fmla="*/ 879510 h 879510"/>
              <a:gd name="connsiteX4" fmla="*/ 3 w 2497013"/>
              <a:gd name="connsiteY4" fmla="*/ 605553 h 879510"/>
              <a:gd name="connsiteX0" fmla="*/ 3 w 2488441"/>
              <a:gd name="connsiteY0" fmla="*/ 605553 h 879510"/>
              <a:gd name="connsiteX1" fmla="*/ 1258556 w 2488441"/>
              <a:gd name="connsiteY1" fmla="*/ 0 h 879510"/>
              <a:gd name="connsiteX2" fmla="*/ 2488441 w 2488441"/>
              <a:gd name="connsiteY2" fmla="*/ 605553 h 879510"/>
              <a:gd name="connsiteX3" fmla="*/ 1248508 w 2488441"/>
              <a:gd name="connsiteY3" fmla="*/ 879510 h 879510"/>
              <a:gd name="connsiteX4" fmla="*/ 3 w 2488441"/>
              <a:gd name="connsiteY4" fmla="*/ 605553 h 879510"/>
              <a:gd name="connsiteX0" fmla="*/ 3 w 2488441"/>
              <a:gd name="connsiteY0" fmla="*/ 605553 h 879510"/>
              <a:gd name="connsiteX1" fmla="*/ 1258556 w 2488441"/>
              <a:gd name="connsiteY1" fmla="*/ 0 h 879510"/>
              <a:gd name="connsiteX2" fmla="*/ 2488441 w 2488441"/>
              <a:gd name="connsiteY2" fmla="*/ 605553 h 879510"/>
              <a:gd name="connsiteX3" fmla="*/ 1248508 w 2488441"/>
              <a:gd name="connsiteY3" fmla="*/ 879510 h 879510"/>
              <a:gd name="connsiteX4" fmla="*/ 3 w 2488441"/>
              <a:gd name="connsiteY4" fmla="*/ 605553 h 87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441" h="879510">
                <a:moveTo>
                  <a:pt x="3" y="605553"/>
                </a:moveTo>
                <a:cubicBezTo>
                  <a:pt x="1678" y="458968"/>
                  <a:pt x="843816" y="0"/>
                  <a:pt x="1258556" y="0"/>
                </a:cubicBezTo>
                <a:cubicBezTo>
                  <a:pt x="1673296" y="0"/>
                  <a:pt x="2477011" y="459966"/>
                  <a:pt x="2488441" y="605553"/>
                </a:cubicBezTo>
                <a:cubicBezTo>
                  <a:pt x="2488441" y="756855"/>
                  <a:pt x="1663248" y="879510"/>
                  <a:pt x="1248508" y="879510"/>
                </a:cubicBezTo>
                <a:cubicBezTo>
                  <a:pt x="833768" y="879510"/>
                  <a:pt x="-1672" y="752138"/>
                  <a:pt x="3" y="605553"/>
                </a:cubicBezTo>
                <a:close/>
              </a:path>
            </a:pathLst>
          </a:custGeom>
          <a:solidFill>
            <a:srgbClr val="CC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F8534-384E-4E24-BF06-35FE64A1BF4D}"/>
              </a:ext>
            </a:extLst>
          </p:cNvPr>
          <p:cNvSpPr/>
          <p:nvPr/>
        </p:nvSpPr>
        <p:spPr>
          <a:xfrm>
            <a:off x="976609" y="3068989"/>
            <a:ext cx="1654350" cy="165435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93000"/>
                </a:schemeClr>
              </a:gs>
              <a:gs pos="100000">
                <a:schemeClr val="bg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F3D1538-25D8-459E-AE71-C2EF358274BB}"/>
              </a:ext>
            </a:extLst>
          </p:cNvPr>
          <p:cNvSpPr/>
          <p:nvPr/>
        </p:nvSpPr>
        <p:spPr>
          <a:xfrm>
            <a:off x="1889760" y="1579922"/>
            <a:ext cx="1252025" cy="2247314"/>
          </a:xfrm>
          <a:custGeom>
            <a:avLst/>
            <a:gdLst>
              <a:gd name="connsiteX0" fmla="*/ 0 w 1252025"/>
              <a:gd name="connsiteY0" fmla="*/ 2247314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0 w 1252025"/>
              <a:gd name="connsiteY3" fmla="*/ 2247314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025" h="2247314">
                <a:moveTo>
                  <a:pt x="12441" y="2197551"/>
                </a:moveTo>
                <a:lnTo>
                  <a:pt x="0" y="0"/>
                </a:lnTo>
                <a:lnTo>
                  <a:pt x="1252025" y="2247314"/>
                </a:lnTo>
                <a:cubicBezTo>
                  <a:pt x="832610" y="2212065"/>
                  <a:pt x="500281" y="2189257"/>
                  <a:pt x="12441" y="2197551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5">
            <a:extLst>
              <a:ext uri="{FF2B5EF4-FFF2-40B4-BE49-F238E27FC236}">
                <a16:creationId xmlns:a16="http://schemas.microsoft.com/office/drawing/2014/main" id="{F54EB692-32DE-45C3-BD01-F4889C704C3A}"/>
              </a:ext>
            </a:extLst>
          </p:cNvPr>
          <p:cNvSpPr/>
          <p:nvPr/>
        </p:nvSpPr>
        <p:spPr>
          <a:xfrm>
            <a:off x="1835393" y="1922235"/>
            <a:ext cx="609227" cy="1527112"/>
          </a:xfrm>
          <a:custGeom>
            <a:avLst/>
            <a:gdLst>
              <a:gd name="connsiteX0" fmla="*/ 0 w 1252025"/>
              <a:gd name="connsiteY0" fmla="*/ 2247314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0 w 1252025"/>
              <a:gd name="connsiteY3" fmla="*/ 2247314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 w 1239585"/>
              <a:gd name="connsiteY0" fmla="*/ 2263510 h 2313273"/>
              <a:gd name="connsiteX1" fmla="*/ 190064 w 1239585"/>
              <a:gd name="connsiteY1" fmla="*/ 0 h 2313273"/>
              <a:gd name="connsiteX2" fmla="*/ 1239585 w 1239585"/>
              <a:gd name="connsiteY2" fmla="*/ 2313273 h 2313273"/>
              <a:gd name="connsiteX3" fmla="*/ 1 w 1239585"/>
              <a:gd name="connsiteY3" fmla="*/ 2263510 h 231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9585" h="2313273">
                <a:moveTo>
                  <a:pt x="1" y="2263510"/>
                </a:moveTo>
                <a:lnTo>
                  <a:pt x="190064" y="0"/>
                </a:lnTo>
                <a:lnTo>
                  <a:pt x="1239585" y="2313273"/>
                </a:lnTo>
                <a:cubicBezTo>
                  <a:pt x="820170" y="2278024"/>
                  <a:pt x="487841" y="2255216"/>
                  <a:pt x="1" y="2263510"/>
                </a:cubicBezTo>
                <a:close/>
              </a:path>
            </a:pathLst>
          </a:custGeom>
          <a:solidFill>
            <a:schemeClr val="tx1">
              <a:alpha val="2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5">
            <a:extLst>
              <a:ext uri="{FF2B5EF4-FFF2-40B4-BE49-F238E27FC236}">
                <a16:creationId xmlns:a16="http://schemas.microsoft.com/office/drawing/2014/main" id="{9B0E3A59-4F01-46A6-8AAF-D7606E282117}"/>
              </a:ext>
            </a:extLst>
          </p:cNvPr>
          <p:cNvSpPr/>
          <p:nvPr/>
        </p:nvSpPr>
        <p:spPr>
          <a:xfrm flipH="1">
            <a:off x="637736" y="1579922"/>
            <a:ext cx="1556825" cy="2247314"/>
          </a:xfrm>
          <a:custGeom>
            <a:avLst/>
            <a:gdLst>
              <a:gd name="connsiteX0" fmla="*/ 0 w 1252025"/>
              <a:gd name="connsiteY0" fmla="*/ 2247314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0 w 1252025"/>
              <a:gd name="connsiteY3" fmla="*/ 2247314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0 w 1376433"/>
              <a:gd name="connsiteY0" fmla="*/ 1762123 h 2247314"/>
              <a:gd name="connsiteX1" fmla="*/ 124408 w 1376433"/>
              <a:gd name="connsiteY1" fmla="*/ 0 h 2247314"/>
              <a:gd name="connsiteX2" fmla="*/ 1376433 w 1376433"/>
              <a:gd name="connsiteY2" fmla="*/ 2247314 h 2247314"/>
              <a:gd name="connsiteX3" fmla="*/ 0 w 1376433"/>
              <a:gd name="connsiteY3" fmla="*/ 1762123 h 2247314"/>
              <a:gd name="connsiteX0" fmla="*/ 0 w 1376433"/>
              <a:gd name="connsiteY0" fmla="*/ 1762123 h 2247314"/>
              <a:gd name="connsiteX1" fmla="*/ 124408 w 1376433"/>
              <a:gd name="connsiteY1" fmla="*/ 0 h 2247314"/>
              <a:gd name="connsiteX2" fmla="*/ 1376433 w 1376433"/>
              <a:gd name="connsiteY2" fmla="*/ 2247314 h 2247314"/>
              <a:gd name="connsiteX3" fmla="*/ 0 w 1376433"/>
              <a:gd name="connsiteY3" fmla="*/ 1762123 h 2247314"/>
              <a:gd name="connsiteX0" fmla="*/ 0 w 1507062"/>
              <a:gd name="connsiteY0" fmla="*/ 1724800 h 2247314"/>
              <a:gd name="connsiteX1" fmla="*/ 255037 w 1507062"/>
              <a:gd name="connsiteY1" fmla="*/ 0 h 2247314"/>
              <a:gd name="connsiteX2" fmla="*/ 1507062 w 1507062"/>
              <a:gd name="connsiteY2" fmla="*/ 2247314 h 2247314"/>
              <a:gd name="connsiteX3" fmla="*/ 0 w 1507062"/>
              <a:gd name="connsiteY3" fmla="*/ 1724800 h 2247314"/>
              <a:gd name="connsiteX0" fmla="*/ 0 w 1556825"/>
              <a:gd name="connsiteY0" fmla="*/ 1731020 h 2247314"/>
              <a:gd name="connsiteX1" fmla="*/ 304800 w 1556825"/>
              <a:gd name="connsiteY1" fmla="*/ 0 h 2247314"/>
              <a:gd name="connsiteX2" fmla="*/ 1556825 w 1556825"/>
              <a:gd name="connsiteY2" fmla="*/ 2247314 h 2247314"/>
              <a:gd name="connsiteX3" fmla="*/ 0 w 1556825"/>
              <a:gd name="connsiteY3" fmla="*/ 1731020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825" h="2247314">
                <a:moveTo>
                  <a:pt x="0" y="1731020"/>
                </a:moveTo>
                <a:lnTo>
                  <a:pt x="304800" y="0"/>
                </a:lnTo>
                <a:lnTo>
                  <a:pt x="1556825" y="2247314"/>
                </a:lnTo>
                <a:cubicBezTo>
                  <a:pt x="1056545" y="1901045"/>
                  <a:pt x="487840" y="1722726"/>
                  <a:pt x="0" y="173102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8284F19-4023-4D18-AAD1-8976E689B0AE}"/>
              </a:ext>
            </a:extLst>
          </p:cNvPr>
          <p:cNvSpPr/>
          <p:nvPr/>
        </p:nvSpPr>
        <p:spPr>
          <a:xfrm flipH="1">
            <a:off x="637736" y="157992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70C12B21-644A-4D46-B929-E41BCDC8E0BA}"/>
              </a:ext>
            </a:extLst>
          </p:cNvPr>
          <p:cNvSpPr/>
          <p:nvPr/>
        </p:nvSpPr>
        <p:spPr>
          <a:xfrm>
            <a:off x="4851010" y="3931752"/>
            <a:ext cx="2488441" cy="879510"/>
          </a:xfrm>
          <a:custGeom>
            <a:avLst/>
            <a:gdLst>
              <a:gd name="connsiteX0" fmla="*/ 0 w 2497010"/>
              <a:gd name="connsiteY0" fmla="*/ 273957 h 547914"/>
              <a:gd name="connsiteX1" fmla="*/ 1248505 w 2497010"/>
              <a:gd name="connsiteY1" fmla="*/ 0 h 547914"/>
              <a:gd name="connsiteX2" fmla="*/ 2497010 w 2497010"/>
              <a:gd name="connsiteY2" fmla="*/ 273957 h 547914"/>
              <a:gd name="connsiteX3" fmla="*/ 1248505 w 2497010"/>
              <a:gd name="connsiteY3" fmla="*/ 547914 h 547914"/>
              <a:gd name="connsiteX4" fmla="*/ 0 w 2497010"/>
              <a:gd name="connsiteY4" fmla="*/ 273957 h 547914"/>
              <a:gd name="connsiteX0" fmla="*/ 3 w 2497013"/>
              <a:gd name="connsiteY0" fmla="*/ 605553 h 879510"/>
              <a:gd name="connsiteX1" fmla="*/ 1258556 w 2497013"/>
              <a:gd name="connsiteY1" fmla="*/ 0 h 879510"/>
              <a:gd name="connsiteX2" fmla="*/ 2497013 w 2497013"/>
              <a:gd name="connsiteY2" fmla="*/ 605553 h 879510"/>
              <a:gd name="connsiteX3" fmla="*/ 1248508 w 2497013"/>
              <a:gd name="connsiteY3" fmla="*/ 879510 h 879510"/>
              <a:gd name="connsiteX4" fmla="*/ 3 w 2497013"/>
              <a:gd name="connsiteY4" fmla="*/ 605553 h 879510"/>
              <a:gd name="connsiteX0" fmla="*/ 3 w 2488441"/>
              <a:gd name="connsiteY0" fmla="*/ 605553 h 879510"/>
              <a:gd name="connsiteX1" fmla="*/ 1258556 w 2488441"/>
              <a:gd name="connsiteY1" fmla="*/ 0 h 879510"/>
              <a:gd name="connsiteX2" fmla="*/ 2488441 w 2488441"/>
              <a:gd name="connsiteY2" fmla="*/ 605553 h 879510"/>
              <a:gd name="connsiteX3" fmla="*/ 1248508 w 2488441"/>
              <a:gd name="connsiteY3" fmla="*/ 879510 h 879510"/>
              <a:gd name="connsiteX4" fmla="*/ 3 w 2488441"/>
              <a:gd name="connsiteY4" fmla="*/ 605553 h 879510"/>
              <a:gd name="connsiteX0" fmla="*/ 3 w 2488441"/>
              <a:gd name="connsiteY0" fmla="*/ 605553 h 879510"/>
              <a:gd name="connsiteX1" fmla="*/ 1258556 w 2488441"/>
              <a:gd name="connsiteY1" fmla="*/ 0 h 879510"/>
              <a:gd name="connsiteX2" fmla="*/ 2488441 w 2488441"/>
              <a:gd name="connsiteY2" fmla="*/ 605553 h 879510"/>
              <a:gd name="connsiteX3" fmla="*/ 1248508 w 2488441"/>
              <a:gd name="connsiteY3" fmla="*/ 879510 h 879510"/>
              <a:gd name="connsiteX4" fmla="*/ 3 w 2488441"/>
              <a:gd name="connsiteY4" fmla="*/ 605553 h 87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441" h="879510">
                <a:moveTo>
                  <a:pt x="3" y="605553"/>
                </a:moveTo>
                <a:cubicBezTo>
                  <a:pt x="1678" y="458968"/>
                  <a:pt x="843816" y="0"/>
                  <a:pt x="1258556" y="0"/>
                </a:cubicBezTo>
                <a:cubicBezTo>
                  <a:pt x="1673296" y="0"/>
                  <a:pt x="2477011" y="459966"/>
                  <a:pt x="2488441" y="605553"/>
                </a:cubicBezTo>
                <a:cubicBezTo>
                  <a:pt x="2488441" y="756855"/>
                  <a:pt x="1663248" y="879510"/>
                  <a:pt x="1248508" y="879510"/>
                </a:cubicBezTo>
                <a:cubicBezTo>
                  <a:pt x="833768" y="879510"/>
                  <a:pt x="-1672" y="752138"/>
                  <a:pt x="3" y="605553"/>
                </a:cubicBezTo>
                <a:close/>
              </a:path>
            </a:pathLst>
          </a:custGeom>
          <a:solidFill>
            <a:srgbClr val="CC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40ACC6-3B3B-4CB8-BD89-931CC9F737AC}"/>
              </a:ext>
            </a:extLst>
          </p:cNvPr>
          <p:cNvSpPr/>
          <p:nvPr/>
        </p:nvSpPr>
        <p:spPr>
          <a:xfrm>
            <a:off x="5214457" y="3710130"/>
            <a:ext cx="1654350" cy="165435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93000"/>
                </a:schemeClr>
              </a:gs>
              <a:gs pos="100000">
                <a:schemeClr val="bg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5">
            <a:extLst>
              <a:ext uri="{FF2B5EF4-FFF2-40B4-BE49-F238E27FC236}">
                <a16:creationId xmlns:a16="http://schemas.microsoft.com/office/drawing/2014/main" id="{F0832372-8C6A-4DE1-89EE-D1F616A043E7}"/>
              </a:ext>
            </a:extLst>
          </p:cNvPr>
          <p:cNvSpPr/>
          <p:nvPr/>
        </p:nvSpPr>
        <p:spPr>
          <a:xfrm>
            <a:off x="6095999" y="2289991"/>
            <a:ext cx="1252025" cy="2247314"/>
          </a:xfrm>
          <a:custGeom>
            <a:avLst/>
            <a:gdLst>
              <a:gd name="connsiteX0" fmla="*/ 0 w 1252025"/>
              <a:gd name="connsiteY0" fmla="*/ 2247314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0 w 1252025"/>
              <a:gd name="connsiteY3" fmla="*/ 2247314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025" h="2247314">
                <a:moveTo>
                  <a:pt x="12441" y="2197551"/>
                </a:moveTo>
                <a:lnTo>
                  <a:pt x="0" y="0"/>
                </a:lnTo>
                <a:lnTo>
                  <a:pt x="1252025" y="2247314"/>
                </a:lnTo>
                <a:cubicBezTo>
                  <a:pt x="832610" y="2212065"/>
                  <a:pt x="500281" y="2189257"/>
                  <a:pt x="12441" y="2197551"/>
                </a:cubicBezTo>
                <a:close/>
              </a:path>
            </a:pathLst>
          </a:custGeom>
          <a:solidFill>
            <a:srgbClr val="F38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5">
            <a:extLst>
              <a:ext uri="{FF2B5EF4-FFF2-40B4-BE49-F238E27FC236}">
                <a16:creationId xmlns:a16="http://schemas.microsoft.com/office/drawing/2014/main" id="{BF16F9C2-0B10-4A0B-BB22-F217D1CC2E50}"/>
              </a:ext>
            </a:extLst>
          </p:cNvPr>
          <p:cNvSpPr/>
          <p:nvPr/>
        </p:nvSpPr>
        <p:spPr>
          <a:xfrm>
            <a:off x="6041632" y="2632304"/>
            <a:ext cx="609227" cy="1527112"/>
          </a:xfrm>
          <a:custGeom>
            <a:avLst/>
            <a:gdLst>
              <a:gd name="connsiteX0" fmla="*/ 0 w 1252025"/>
              <a:gd name="connsiteY0" fmla="*/ 2247314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0 w 1252025"/>
              <a:gd name="connsiteY3" fmla="*/ 2247314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 w 1239585"/>
              <a:gd name="connsiteY0" fmla="*/ 2263510 h 2313273"/>
              <a:gd name="connsiteX1" fmla="*/ 190064 w 1239585"/>
              <a:gd name="connsiteY1" fmla="*/ 0 h 2313273"/>
              <a:gd name="connsiteX2" fmla="*/ 1239585 w 1239585"/>
              <a:gd name="connsiteY2" fmla="*/ 2313273 h 2313273"/>
              <a:gd name="connsiteX3" fmla="*/ 1 w 1239585"/>
              <a:gd name="connsiteY3" fmla="*/ 2263510 h 231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9585" h="2313273">
                <a:moveTo>
                  <a:pt x="1" y="2263510"/>
                </a:moveTo>
                <a:lnTo>
                  <a:pt x="190064" y="0"/>
                </a:lnTo>
                <a:lnTo>
                  <a:pt x="1239585" y="2313273"/>
                </a:lnTo>
                <a:cubicBezTo>
                  <a:pt x="820170" y="2278024"/>
                  <a:pt x="487841" y="2255216"/>
                  <a:pt x="1" y="2263510"/>
                </a:cubicBezTo>
                <a:close/>
              </a:path>
            </a:pathLst>
          </a:custGeom>
          <a:solidFill>
            <a:schemeClr val="tx1">
              <a:alpha val="2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5">
            <a:extLst>
              <a:ext uri="{FF2B5EF4-FFF2-40B4-BE49-F238E27FC236}">
                <a16:creationId xmlns:a16="http://schemas.microsoft.com/office/drawing/2014/main" id="{FA6A291C-4B2B-4454-8103-CC1CF1F35033}"/>
              </a:ext>
            </a:extLst>
          </p:cNvPr>
          <p:cNvSpPr/>
          <p:nvPr/>
        </p:nvSpPr>
        <p:spPr>
          <a:xfrm flipH="1">
            <a:off x="4843975" y="2289991"/>
            <a:ext cx="1556825" cy="2247314"/>
          </a:xfrm>
          <a:custGeom>
            <a:avLst/>
            <a:gdLst>
              <a:gd name="connsiteX0" fmla="*/ 0 w 1252025"/>
              <a:gd name="connsiteY0" fmla="*/ 2247314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0 w 1252025"/>
              <a:gd name="connsiteY3" fmla="*/ 2247314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0 w 1376433"/>
              <a:gd name="connsiteY0" fmla="*/ 1762123 h 2247314"/>
              <a:gd name="connsiteX1" fmla="*/ 124408 w 1376433"/>
              <a:gd name="connsiteY1" fmla="*/ 0 h 2247314"/>
              <a:gd name="connsiteX2" fmla="*/ 1376433 w 1376433"/>
              <a:gd name="connsiteY2" fmla="*/ 2247314 h 2247314"/>
              <a:gd name="connsiteX3" fmla="*/ 0 w 1376433"/>
              <a:gd name="connsiteY3" fmla="*/ 1762123 h 2247314"/>
              <a:gd name="connsiteX0" fmla="*/ 0 w 1376433"/>
              <a:gd name="connsiteY0" fmla="*/ 1762123 h 2247314"/>
              <a:gd name="connsiteX1" fmla="*/ 124408 w 1376433"/>
              <a:gd name="connsiteY1" fmla="*/ 0 h 2247314"/>
              <a:gd name="connsiteX2" fmla="*/ 1376433 w 1376433"/>
              <a:gd name="connsiteY2" fmla="*/ 2247314 h 2247314"/>
              <a:gd name="connsiteX3" fmla="*/ 0 w 1376433"/>
              <a:gd name="connsiteY3" fmla="*/ 1762123 h 2247314"/>
              <a:gd name="connsiteX0" fmla="*/ 0 w 1507062"/>
              <a:gd name="connsiteY0" fmla="*/ 1724800 h 2247314"/>
              <a:gd name="connsiteX1" fmla="*/ 255037 w 1507062"/>
              <a:gd name="connsiteY1" fmla="*/ 0 h 2247314"/>
              <a:gd name="connsiteX2" fmla="*/ 1507062 w 1507062"/>
              <a:gd name="connsiteY2" fmla="*/ 2247314 h 2247314"/>
              <a:gd name="connsiteX3" fmla="*/ 0 w 1507062"/>
              <a:gd name="connsiteY3" fmla="*/ 1724800 h 2247314"/>
              <a:gd name="connsiteX0" fmla="*/ 0 w 1556825"/>
              <a:gd name="connsiteY0" fmla="*/ 1731020 h 2247314"/>
              <a:gd name="connsiteX1" fmla="*/ 304800 w 1556825"/>
              <a:gd name="connsiteY1" fmla="*/ 0 h 2247314"/>
              <a:gd name="connsiteX2" fmla="*/ 1556825 w 1556825"/>
              <a:gd name="connsiteY2" fmla="*/ 2247314 h 2247314"/>
              <a:gd name="connsiteX3" fmla="*/ 0 w 1556825"/>
              <a:gd name="connsiteY3" fmla="*/ 1731020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825" h="2247314">
                <a:moveTo>
                  <a:pt x="0" y="1731020"/>
                </a:moveTo>
                <a:lnTo>
                  <a:pt x="304800" y="0"/>
                </a:lnTo>
                <a:lnTo>
                  <a:pt x="1556825" y="2247314"/>
                </a:lnTo>
                <a:cubicBezTo>
                  <a:pt x="1056545" y="1901045"/>
                  <a:pt x="487840" y="1722726"/>
                  <a:pt x="0" y="1731020"/>
                </a:cubicBezTo>
                <a:close/>
              </a:path>
            </a:pathLst>
          </a:custGeom>
          <a:solidFill>
            <a:srgbClr val="F38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EC1EF15-9D0C-4559-9B5E-3BD5536BB571}"/>
              </a:ext>
            </a:extLst>
          </p:cNvPr>
          <p:cNvSpPr/>
          <p:nvPr/>
        </p:nvSpPr>
        <p:spPr>
          <a:xfrm flipH="1">
            <a:off x="4843975" y="2289991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id="{F227B384-AEF4-4272-AD73-6EC3D4118E2C}"/>
              </a:ext>
            </a:extLst>
          </p:cNvPr>
          <p:cNvSpPr/>
          <p:nvPr/>
        </p:nvSpPr>
        <p:spPr>
          <a:xfrm>
            <a:off x="9111617" y="3290611"/>
            <a:ext cx="2488441" cy="879510"/>
          </a:xfrm>
          <a:custGeom>
            <a:avLst/>
            <a:gdLst>
              <a:gd name="connsiteX0" fmla="*/ 0 w 2497010"/>
              <a:gd name="connsiteY0" fmla="*/ 273957 h 547914"/>
              <a:gd name="connsiteX1" fmla="*/ 1248505 w 2497010"/>
              <a:gd name="connsiteY1" fmla="*/ 0 h 547914"/>
              <a:gd name="connsiteX2" fmla="*/ 2497010 w 2497010"/>
              <a:gd name="connsiteY2" fmla="*/ 273957 h 547914"/>
              <a:gd name="connsiteX3" fmla="*/ 1248505 w 2497010"/>
              <a:gd name="connsiteY3" fmla="*/ 547914 h 547914"/>
              <a:gd name="connsiteX4" fmla="*/ 0 w 2497010"/>
              <a:gd name="connsiteY4" fmla="*/ 273957 h 547914"/>
              <a:gd name="connsiteX0" fmla="*/ 3 w 2497013"/>
              <a:gd name="connsiteY0" fmla="*/ 605553 h 879510"/>
              <a:gd name="connsiteX1" fmla="*/ 1258556 w 2497013"/>
              <a:gd name="connsiteY1" fmla="*/ 0 h 879510"/>
              <a:gd name="connsiteX2" fmla="*/ 2497013 w 2497013"/>
              <a:gd name="connsiteY2" fmla="*/ 605553 h 879510"/>
              <a:gd name="connsiteX3" fmla="*/ 1248508 w 2497013"/>
              <a:gd name="connsiteY3" fmla="*/ 879510 h 879510"/>
              <a:gd name="connsiteX4" fmla="*/ 3 w 2497013"/>
              <a:gd name="connsiteY4" fmla="*/ 605553 h 879510"/>
              <a:gd name="connsiteX0" fmla="*/ 3 w 2488441"/>
              <a:gd name="connsiteY0" fmla="*/ 605553 h 879510"/>
              <a:gd name="connsiteX1" fmla="*/ 1258556 w 2488441"/>
              <a:gd name="connsiteY1" fmla="*/ 0 h 879510"/>
              <a:gd name="connsiteX2" fmla="*/ 2488441 w 2488441"/>
              <a:gd name="connsiteY2" fmla="*/ 605553 h 879510"/>
              <a:gd name="connsiteX3" fmla="*/ 1248508 w 2488441"/>
              <a:gd name="connsiteY3" fmla="*/ 879510 h 879510"/>
              <a:gd name="connsiteX4" fmla="*/ 3 w 2488441"/>
              <a:gd name="connsiteY4" fmla="*/ 605553 h 879510"/>
              <a:gd name="connsiteX0" fmla="*/ 3 w 2488441"/>
              <a:gd name="connsiteY0" fmla="*/ 605553 h 879510"/>
              <a:gd name="connsiteX1" fmla="*/ 1258556 w 2488441"/>
              <a:gd name="connsiteY1" fmla="*/ 0 h 879510"/>
              <a:gd name="connsiteX2" fmla="*/ 2488441 w 2488441"/>
              <a:gd name="connsiteY2" fmla="*/ 605553 h 879510"/>
              <a:gd name="connsiteX3" fmla="*/ 1248508 w 2488441"/>
              <a:gd name="connsiteY3" fmla="*/ 879510 h 879510"/>
              <a:gd name="connsiteX4" fmla="*/ 3 w 2488441"/>
              <a:gd name="connsiteY4" fmla="*/ 605553 h 87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441" h="879510">
                <a:moveTo>
                  <a:pt x="3" y="605553"/>
                </a:moveTo>
                <a:cubicBezTo>
                  <a:pt x="1678" y="458968"/>
                  <a:pt x="843816" y="0"/>
                  <a:pt x="1258556" y="0"/>
                </a:cubicBezTo>
                <a:cubicBezTo>
                  <a:pt x="1673296" y="0"/>
                  <a:pt x="2477011" y="459966"/>
                  <a:pt x="2488441" y="605553"/>
                </a:cubicBezTo>
                <a:cubicBezTo>
                  <a:pt x="2488441" y="756855"/>
                  <a:pt x="1663248" y="879510"/>
                  <a:pt x="1248508" y="879510"/>
                </a:cubicBezTo>
                <a:cubicBezTo>
                  <a:pt x="833768" y="879510"/>
                  <a:pt x="-1672" y="752138"/>
                  <a:pt x="3" y="605553"/>
                </a:cubicBezTo>
                <a:close/>
              </a:path>
            </a:pathLst>
          </a:custGeom>
          <a:solidFill>
            <a:srgbClr val="CC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51A9C3E-52CC-424B-959B-63A0B1469358}"/>
              </a:ext>
            </a:extLst>
          </p:cNvPr>
          <p:cNvSpPr/>
          <p:nvPr/>
        </p:nvSpPr>
        <p:spPr>
          <a:xfrm>
            <a:off x="9475064" y="3068989"/>
            <a:ext cx="1654350" cy="165435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93000"/>
                </a:schemeClr>
              </a:gs>
              <a:gs pos="100000">
                <a:schemeClr val="bg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5">
            <a:extLst>
              <a:ext uri="{FF2B5EF4-FFF2-40B4-BE49-F238E27FC236}">
                <a16:creationId xmlns:a16="http://schemas.microsoft.com/office/drawing/2014/main" id="{3CBD7B16-CCDC-4E3A-AF13-AA3B66CFC03F}"/>
              </a:ext>
            </a:extLst>
          </p:cNvPr>
          <p:cNvSpPr/>
          <p:nvPr/>
        </p:nvSpPr>
        <p:spPr>
          <a:xfrm>
            <a:off x="10356606" y="1648850"/>
            <a:ext cx="1252025" cy="2247314"/>
          </a:xfrm>
          <a:custGeom>
            <a:avLst/>
            <a:gdLst>
              <a:gd name="connsiteX0" fmla="*/ 0 w 1252025"/>
              <a:gd name="connsiteY0" fmla="*/ 2247314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0 w 1252025"/>
              <a:gd name="connsiteY3" fmla="*/ 2247314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025" h="2247314">
                <a:moveTo>
                  <a:pt x="12441" y="2197551"/>
                </a:moveTo>
                <a:lnTo>
                  <a:pt x="0" y="0"/>
                </a:lnTo>
                <a:lnTo>
                  <a:pt x="1252025" y="2247314"/>
                </a:lnTo>
                <a:cubicBezTo>
                  <a:pt x="832610" y="2212065"/>
                  <a:pt x="500281" y="2189257"/>
                  <a:pt x="12441" y="2197551"/>
                </a:cubicBezTo>
                <a:close/>
              </a:path>
            </a:pathLst>
          </a:custGeom>
          <a:solidFill>
            <a:srgbClr val="CAD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5">
            <a:extLst>
              <a:ext uri="{FF2B5EF4-FFF2-40B4-BE49-F238E27FC236}">
                <a16:creationId xmlns:a16="http://schemas.microsoft.com/office/drawing/2014/main" id="{32A11B86-0303-4B3F-97F3-CDA7DE1D80A5}"/>
              </a:ext>
            </a:extLst>
          </p:cNvPr>
          <p:cNvSpPr/>
          <p:nvPr/>
        </p:nvSpPr>
        <p:spPr>
          <a:xfrm>
            <a:off x="10302239" y="1991163"/>
            <a:ext cx="609227" cy="1527112"/>
          </a:xfrm>
          <a:custGeom>
            <a:avLst/>
            <a:gdLst>
              <a:gd name="connsiteX0" fmla="*/ 0 w 1252025"/>
              <a:gd name="connsiteY0" fmla="*/ 2247314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0 w 1252025"/>
              <a:gd name="connsiteY3" fmla="*/ 2247314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 w 1239585"/>
              <a:gd name="connsiteY0" fmla="*/ 2263510 h 2313273"/>
              <a:gd name="connsiteX1" fmla="*/ 190064 w 1239585"/>
              <a:gd name="connsiteY1" fmla="*/ 0 h 2313273"/>
              <a:gd name="connsiteX2" fmla="*/ 1239585 w 1239585"/>
              <a:gd name="connsiteY2" fmla="*/ 2313273 h 2313273"/>
              <a:gd name="connsiteX3" fmla="*/ 1 w 1239585"/>
              <a:gd name="connsiteY3" fmla="*/ 2263510 h 231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9585" h="2313273">
                <a:moveTo>
                  <a:pt x="1" y="2263510"/>
                </a:moveTo>
                <a:lnTo>
                  <a:pt x="190064" y="0"/>
                </a:lnTo>
                <a:lnTo>
                  <a:pt x="1239585" y="2313273"/>
                </a:lnTo>
                <a:cubicBezTo>
                  <a:pt x="820170" y="2278024"/>
                  <a:pt x="487841" y="2255216"/>
                  <a:pt x="1" y="2263510"/>
                </a:cubicBezTo>
                <a:close/>
              </a:path>
            </a:pathLst>
          </a:custGeom>
          <a:solidFill>
            <a:schemeClr val="tx1">
              <a:alpha val="2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5">
            <a:extLst>
              <a:ext uri="{FF2B5EF4-FFF2-40B4-BE49-F238E27FC236}">
                <a16:creationId xmlns:a16="http://schemas.microsoft.com/office/drawing/2014/main" id="{577C5F39-A9D6-4DDC-9B96-2A9BDB625321}"/>
              </a:ext>
            </a:extLst>
          </p:cNvPr>
          <p:cNvSpPr/>
          <p:nvPr/>
        </p:nvSpPr>
        <p:spPr>
          <a:xfrm flipH="1">
            <a:off x="9104582" y="1648850"/>
            <a:ext cx="1556825" cy="2247314"/>
          </a:xfrm>
          <a:custGeom>
            <a:avLst/>
            <a:gdLst>
              <a:gd name="connsiteX0" fmla="*/ 0 w 1252025"/>
              <a:gd name="connsiteY0" fmla="*/ 2247314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0 w 1252025"/>
              <a:gd name="connsiteY3" fmla="*/ 2247314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12441 w 1252025"/>
              <a:gd name="connsiteY0" fmla="*/ 2197551 h 2247314"/>
              <a:gd name="connsiteX1" fmla="*/ 0 w 1252025"/>
              <a:gd name="connsiteY1" fmla="*/ 0 h 2247314"/>
              <a:gd name="connsiteX2" fmla="*/ 1252025 w 1252025"/>
              <a:gd name="connsiteY2" fmla="*/ 2247314 h 2247314"/>
              <a:gd name="connsiteX3" fmla="*/ 12441 w 1252025"/>
              <a:gd name="connsiteY3" fmla="*/ 2197551 h 2247314"/>
              <a:gd name="connsiteX0" fmla="*/ 0 w 1376433"/>
              <a:gd name="connsiteY0" fmla="*/ 1762123 h 2247314"/>
              <a:gd name="connsiteX1" fmla="*/ 124408 w 1376433"/>
              <a:gd name="connsiteY1" fmla="*/ 0 h 2247314"/>
              <a:gd name="connsiteX2" fmla="*/ 1376433 w 1376433"/>
              <a:gd name="connsiteY2" fmla="*/ 2247314 h 2247314"/>
              <a:gd name="connsiteX3" fmla="*/ 0 w 1376433"/>
              <a:gd name="connsiteY3" fmla="*/ 1762123 h 2247314"/>
              <a:gd name="connsiteX0" fmla="*/ 0 w 1376433"/>
              <a:gd name="connsiteY0" fmla="*/ 1762123 h 2247314"/>
              <a:gd name="connsiteX1" fmla="*/ 124408 w 1376433"/>
              <a:gd name="connsiteY1" fmla="*/ 0 h 2247314"/>
              <a:gd name="connsiteX2" fmla="*/ 1376433 w 1376433"/>
              <a:gd name="connsiteY2" fmla="*/ 2247314 h 2247314"/>
              <a:gd name="connsiteX3" fmla="*/ 0 w 1376433"/>
              <a:gd name="connsiteY3" fmla="*/ 1762123 h 2247314"/>
              <a:gd name="connsiteX0" fmla="*/ 0 w 1507062"/>
              <a:gd name="connsiteY0" fmla="*/ 1724800 h 2247314"/>
              <a:gd name="connsiteX1" fmla="*/ 255037 w 1507062"/>
              <a:gd name="connsiteY1" fmla="*/ 0 h 2247314"/>
              <a:gd name="connsiteX2" fmla="*/ 1507062 w 1507062"/>
              <a:gd name="connsiteY2" fmla="*/ 2247314 h 2247314"/>
              <a:gd name="connsiteX3" fmla="*/ 0 w 1507062"/>
              <a:gd name="connsiteY3" fmla="*/ 1724800 h 2247314"/>
              <a:gd name="connsiteX0" fmla="*/ 0 w 1556825"/>
              <a:gd name="connsiteY0" fmla="*/ 1731020 h 2247314"/>
              <a:gd name="connsiteX1" fmla="*/ 304800 w 1556825"/>
              <a:gd name="connsiteY1" fmla="*/ 0 h 2247314"/>
              <a:gd name="connsiteX2" fmla="*/ 1556825 w 1556825"/>
              <a:gd name="connsiteY2" fmla="*/ 2247314 h 2247314"/>
              <a:gd name="connsiteX3" fmla="*/ 0 w 1556825"/>
              <a:gd name="connsiteY3" fmla="*/ 1731020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825" h="2247314">
                <a:moveTo>
                  <a:pt x="0" y="1731020"/>
                </a:moveTo>
                <a:lnTo>
                  <a:pt x="304800" y="0"/>
                </a:lnTo>
                <a:lnTo>
                  <a:pt x="1556825" y="2247314"/>
                </a:lnTo>
                <a:cubicBezTo>
                  <a:pt x="1056545" y="1901045"/>
                  <a:pt x="487840" y="1722726"/>
                  <a:pt x="0" y="1731020"/>
                </a:cubicBezTo>
                <a:close/>
              </a:path>
            </a:pathLst>
          </a:custGeom>
          <a:solidFill>
            <a:srgbClr val="CAD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0837C74-7536-4DDE-8C08-B0C7E3D52442}"/>
              </a:ext>
            </a:extLst>
          </p:cNvPr>
          <p:cNvSpPr/>
          <p:nvPr/>
        </p:nvSpPr>
        <p:spPr>
          <a:xfrm flipH="1">
            <a:off x="9104582" y="164885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3D1198-3873-406F-B33A-4813BA3BC38C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1876704" y="806721"/>
            <a:ext cx="13057" cy="773201"/>
          </a:xfrm>
          <a:prstGeom prst="line">
            <a:avLst/>
          </a:prstGeom>
          <a:ln>
            <a:solidFill>
              <a:srgbClr val="CCC9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7DF071-B1DC-4CA3-B7DD-A1A28FA52F34}"/>
              </a:ext>
            </a:extLst>
          </p:cNvPr>
          <p:cNvCxnSpPr>
            <a:cxnSpLocks/>
          </p:cNvCxnSpPr>
          <p:nvPr/>
        </p:nvCxnSpPr>
        <p:spPr>
          <a:xfrm flipH="1" flipV="1">
            <a:off x="6062673" y="693236"/>
            <a:ext cx="20270" cy="1610004"/>
          </a:xfrm>
          <a:prstGeom prst="line">
            <a:avLst/>
          </a:prstGeom>
          <a:ln>
            <a:solidFill>
              <a:srgbClr val="CCC9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F6592A-38C2-4747-8F8A-C372FE6C0A07}"/>
              </a:ext>
            </a:extLst>
          </p:cNvPr>
          <p:cNvCxnSpPr>
            <a:cxnSpLocks/>
          </p:cNvCxnSpPr>
          <p:nvPr/>
        </p:nvCxnSpPr>
        <p:spPr>
          <a:xfrm flipH="1" flipV="1">
            <a:off x="10302239" y="693236"/>
            <a:ext cx="53598" cy="1058300"/>
          </a:xfrm>
          <a:prstGeom prst="line">
            <a:avLst/>
          </a:prstGeom>
          <a:ln>
            <a:solidFill>
              <a:srgbClr val="CCC9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DB02BF5-EBB7-47BF-963F-B371189A8F6B}"/>
              </a:ext>
            </a:extLst>
          </p:cNvPr>
          <p:cNvSpPr/>
          <p:nvPr/>
        </p:nvSpPr>
        <p:spPr>
          <a:xfrm>
            <a:off x="153333" y="6074550"/>
            <a:ext cx="3364119" cy="78801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3000"/>
                </a:schemeClr>
              </a:gs>
              <a:gs pos="100000">
                <a:schemeClr val="bg1">
                  <a:alpha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A83761-A5E8-4B84-A9D6-9320C50EB6BB}"/>
              </a:ext>
            </a:extLst>
          </p:cNvPr>
          <p:cNvSpPr/>
          <p:nvPr/>
        </p:nvSpPr>
        <p:spPr>
          <a:xfrm>
            <a:off x="4413169" y="6134060"/>
            <a:ext cx="3364119" cy="78801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3000"/>
                </a:schemeClr>
              </a:gs>
              <a:gs pos="100000">
                <a:schemeClr val="bg1">
                  <a:alpha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90C546C-B3EB-490A-A9FA-FA3369C6777D}"/>
              </a:ext>
            </a:extLst>
          </p:cNvPr>
          <p:cNvSpPr/>
          <p:nvPr/>
        </p:nvSpPr>
        <p:spPr>
          <a:xfrm>
            <a:off x="8729562" y="5940559"/>
            <a:ext cx="3364119" cy="78801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3000"/>
                </a:schemeClr>
              </a:gs>
              <a:gs pos="100000">
                <a:schemeClr val="bg1">
                  <a:alpha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C5D70EB-6A6C-4DB7-B556-D56124AAD412}"/>
              </a:ext>
            </a:extLst>
          </p:cNvPr>
          <p:cNvGrpSpPr/>
          <p:nvPr/>
        </p:nvGrpSpPr>
        <p:grpSpPr>
          <a:xfrm>
            <a:off x="1057529" y="4738092"/>
            <a:ext cx="1662923" cy="1572068"/>
            <a:chOff x="1057529" y="4528542"/>
            <a:chExt cx="1662923" cy="1572068"/>
          </a:xfrm>
        </p:grpSpPr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8FCF877D-CBD6-464E-A7CE-B97459F15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1170" y="4528542"/>
              <a:ext cx="638401" cy="42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F17F9CD-E7F7-46FB-8AF8-5F428255221B}"/>
                </a:ext>
              </a:extLst>
            </p:cNvPr>
            <p:cNvSpPr txBox="1"/>
            <p:nvPr/>
          </p:nvSpPr>
          <p:spPr>
            <a:xfrm>
              <a:off x="1057529" y="5177280"/>
              <a:ext cx="16629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IN" dirty="0">
                  <a:solidFill>
                    <a:srgbClr val="FFFF00"/>
                  </a:solidFill>
                  <a:latin typeface="NikoshBAN" pitchFamily="2" charset="0"/>
                  <a:ea typeface="SolaimanLipi"/>
                  <a:cs typeface="NikoshBAN" pitchFamily="2" charset="0"/>
                </a:rPr>
                <a:t>তথ্য </a:t>
              </a:r>
              <a:r>
                <a:rPr lang="en-US" dirty="0">
                  <a:solidFill>
                    <a:srgbClr val="FFFF00"/>
                  </a:solidFill>
                  <a:latin typeface="NikoshBAN" pitchFamily="2" charset="0"/>
                  <a:ea typeface="SolaimanLipi"/>
                  <a:cs typeface="NikoshBAN" pitchFamily="2" charset="0"/>
                </a:rPr>
                <a:t>ও </a:t>
              </a:r>
              <a:r>
                <a:rPr lang="bn-IN" dirty="0">
                  <a:solidFill>
                    <a:srgbClr val="FFFF00"/>
                  </a:solidFill>
                  <a:latin typeface="NikoshBAN" pitchFamily="2" charset="0"/>
                  <a:ea typeface="SolaimanLipi"/>
                  <a:cs typeface="NikoshBAN" pitchFamily="2" charset="0"/>
                </a:rPr>
                <a:t>প্রযুক্তি সম্পর্কে বলতে পারবে </a:t>
              </a:r>
              <a:r>
                <a:rPr lang="en-US" dirty="0">
                  <a:solidFill>
                    <a:srgbClr val="FFFF00"/>
                  </a:solidFill>
                  <a:latin typeface="NikoshBAN" pitchFamily="2" charset="0"/>
                  <a:ea typeface="SolaimanLipi"/>
                  <a:cs typeface="NikoshBAN" pitchFamily="2" charset="0"/>
                </a:rPr>
                <a:t>;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ABC1CB-0CB2-4DFD-BEE3-A8B42C514879}"/>
              </a:ext>
            </a:extLst>
          </p:cNvPr>
          <p:cNvGrpSpPr/>
          <p:nvPr/>
        </p:nvGrpSpPr>
        <p:grpSpPr>
          <a:xfrm>
            <a:off x="5263768" y="5154240"/>
            <a:ext cx="1662923" cy="1173290"/>
            <a:chOff x="5263768" y="4944690"/>
            <a:chExt cx="1662923" cy="1173290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EE672D51-6B8D-4F3A-8B80-B158EFB6B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5414" y="4944690"/>
              <a:ext cx="572435" cy="57243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AC9752-A1CB-4E19-85B0-390EE9295813}"/>
                </a:ext>
              </a:extLst>
            </p:cNvPr>
            <p:cNvSpPr txBox="1"/>
            <p:nvPr/>
          </p:nvSpPr>
          <p:spPr>
            <a:xfrm>
              <a:off x="5263768" y="5533205"/>
              <a:ext cx="1662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FF00"/>
                  </a:solidFill>
                  <a:latin typeface="NikoshBAN" pitchFamily="2" charset="0"/>
                  <a:ea typeface="SolaimanLipi"/>
                  <a:cs typeface="NikoshBAN" pitchFamily="2" charset="0"/>
                </a:rPr>
                <a:t>Global village</a:t>
              </a:r>
              <a:r>
                <a:rPr lang="bn-IN" sz="1600" dirty="0">
                  <a:solidFill>
                    <a:srgbClr val="FFFF00"/>
                  </a:solidFill>
                  <a:latin typeface="NikoshBAN" pitchFamily="2" charset="0"/>
                  <a:ea typeface="SolaimanLipi"/>
                  <a:cs typeface="NikoshBAN" pitchFamily="2" charset="0"/>
                </a:rPr>
                <a:t> কি তা বলতে পারবে </a:t>
              </a:r>
              <a:r>
                <a:rPr lang="en-US" sz="1600" dirty="0">
                  <a:solidFill>
                    <a:srgbClr val="FFFF00"/>
                  </a:solidFill>
                  <a:latin typeface="NikoshBAN" pitchFamily="2" charset="0"/>
                  <a:ea typeface="SolaimanLipi"/>
                  <a:cs typeface="NikoshBAN" pitchFamily="2" charset="0"/>
                </a:rPr>
                <a:t>;</a:t>
              </a:r>
              <a:endParaRPr lang="bn-IN" sz="1600" dirty="0">
                <a:solidFill>
                  <a:srgbClr val="FFFF00"/>
                </a:solidFill>
                <a:latin typeface="NikoshBAN" pitchFamily="2" charset="0"/>
                <a:ea typeface="SolaimanLipi"/>
                <a:cs typeface="NikoshBAN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87EBB6-D7A6-48DA-8557-CB54B4B67818}"/>
              </a:ext>
            </a:extLst>
          </p:cNvPr>
          <p:cNvGrpSpPr/>
          <p:nvPr/>
        </p:nvGrpSpPr>
        <p:grpSpPr>
          <a:xfrm>
            <a:off x="9523604" y="4771238"/>
            <a:ext cx="1841081" cy="1422810"/>
            <a:chOff x="9523604" y="4561688"/>
            <a:chExt cx="1841081" cy="1422810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5630F40-B242-4AC3-A2D9-FA7747C73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0890" y="4561688"/>
              <a:ext cx="609894" cy="45742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0D7325-CF20-468E-8BE3-635427D7C40D}"/>
                </a:ext>
              </a:extLst>
            </p:cNvPr>
            <p:cNvSpPr txBox="1"/>
            <p:nvPr/>
          </p:nvSpPr>
          <p:spPr>
            <a:xfrm>
              <a:off x="9523604" y="5061168"/>
              <a:ext cx="1841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IN" dirty="0">
                  <a:solidFill>
                    <a:srgbClr val="FFFF00"/>
                  </a:solidFill>
                  <a:latin typeface="NikoshBAN" pitchFamily="2" charset="0"/>
                  <a:ea typeface="SolaimanLipi"/>
                  <a:cs typeface="NikoshBAN" pitchFamily="2" charset="0"/>
                </a:rPr>
                <a:t>পুরাতন ও বর্তমান কম্পিউটারের মধ্যে পার্থক্য করতে পারবে ।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DE90B38-718E-43E7-9DD7-BBD001BD8DFF}"/>
              </a:ext>
            </a:extLst>
          </p:cNvPr>
          <p:cNvSpPr/>
          <p:nvPr/>
        </p:nvSpPr>
        <p:spPr>
          <a:xfrm>
            <a:off x="320811" y="151797"/>
            <a:ext cx="11772870" cy="503582"/>
          </a:xfrm>
          <a:prstGeom prst="rect">
            <a:avLst/>
          </a:prstGeom>
          <a:solidFill>
            <a:srgbClr val="663106"/>
          </a:solidFill>
          <a:ln>
            <a:noFill/>
          </a:ln>
          <a:scene3d>
            <a:camera prst="perspectiveBelow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2BD1869-7B49-44DC-9061-0C87905A5926}"/>
              </a:ext>
            </a:extLst>
          </p:cNvPr>
          <p:cNvSpPr/>
          <p:nvPr/>
        </p:nvSpPr>
        <p:spPr>
          <a:xfrm>
            <a:off x="1565054" y="-180975"/>
            <a:ext cx="624307" cy="1145215"/>
          </a:xfrm>
          <a:custGeom>
            <a:avLst/>
            <a:gdLst>
              <a:gd name="connsiteX0" fmla="*/ 299842 w 624307"/>
              <a:gd name="connsiteY0" fmla="*/ 0 h 693174"/>
              <a:gd name="connsiteX1" fmla="*/ 624307 w 624307"/>
              <a:gd name="connsiteY1" fmla="*/ 346587 h 693174"/>
              <a:gd name="connsiteX2" fmla="*/ 299842 w 624307"/>
              <a:gd name="connsiteY2" fmla="*/ 693174 h 693174"/>
              <a:gd name="connsiteX3" fmla="*/ 875 w 624307"/>
              <a:gd name="connsiteY3" fmla="*/ 481495 h 693174"/>
              <a:gd name="connsiteX4" fmla="*/ 0 w 624307"/>
              <a:gd name="connsiteY4" fmla="*/ 476863 h 693174"/>
              <a:gd name="connsiteX5" fmla="*/ 185077 w 624307"/>
              <a:gd name="connsiteY5" fmla="*/ 476863 h 693174"/>
              <a:gd name="connsiteX6" fmla="*/ 185126 w 624307"/>
              <a:gd name="connsiteY6" fmla="*/ 476946 h 693174"/>
              <a:gd name="connsiteX7" fmla="*/ 299841 w 624307"/>
              <a:gd name="connsiteY7" fmla="*/ 530942 h 693174"/>
              <a:gd name="connsiteX8" fmla="*/ 462073 w 624307"/>
              <a:gd name="connsiteY8" fmla="*/ 346587 h 693174"/>
              <a:gd name="connsiteX9" fmla="*/ 299841 w 624307"/>
              <a:gd name="connsiteY9" fmla="*/ 162232 h 693174"/>
              <a:gd name="connsiteX10" fmla="*/ 236693 w 624307"/>
              <a:gd name="connsiteY10" fmla="*/ 176720 h 693174"/>
              <a:gd name="connsiteX11" fmla="*/ 210688 w 624307"/>
              <a:gd name="connsiteY11" fmla="*/ 196644 h 693174"/>
              <a:gd name="connsiteX12" fmla="*/ 8515 w 624307"/>
              <a:gd name="connsiteY12" fmla="*/ 196644 h 693174"/>
              <a:gd name="connsiteX13" fmla="*/ 30791 w 624307"/>
              <a:gd name="connsiteY13" fmla="*/ 152807 h 693174"/>
              <a:gd name="connsiteX14" fmla="*/ 299842 w 624307"/>
              <a:gd name="connsiteY14" fmla="*/ 0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307" h="693174">
                <a:moveTo>
                  <a:pt x="299842" y="0"/>
                </a:moveTo>
                <a:cubicBezTo>
                  <a:pt x="479039" y="0"/>
                  <a:pt x="624307" y="155172"/>
                  <a:pt x="624307" y="346587"/>
                </a:cubicBezTo>
                <a:cubicBezTo>
                  <a:pt x="624307" y="538002"/>
                  <a:pt x="479039" y="693174"/>
                  <a:pt x="299842" y="693174"/>
                </a:cubicBezTo>
                <a:cubicBezTo>
                  <a:pt x="165445" y="693174"/>
                  <a:pt x="50132" y="605890"/>
                  <a:pt x="875" y="481495"/>
                </a:cubicBezTo>
                <a:lnTo>
                  <a:pt x="0" y="476863"/>
                </a:lnTo>
                <a:lnTo>
                  <a:pt x="185077" y="476863"/>
                </a:lnTo>
                <a:lnTo>
                  <a:pt x="185126" y="476946"/>
                </a:lnTo>
                <a:cubicBezTo>
                  <a:pt x="214484" y="510307"/>
                  <a:pt x="255042" y="530942"/>
                  <a:pt x="299841" y="530942"/>
                </a:cubicBezTo>
                <a:cubicBezTo>
                  <a:pt x="389439" y="530942"/>
                  <a:pt x="462073" y="448403"/>
                  <a:pt x="462073" y="346587"/>
                </a:cubicBezTo>
                <a:cubicBezTo>
                  <a:pt x="462073" y="244771"/>
                  <a:pt x="389439" y="162232"/>
                  <a:pt x="299841" y="162232"/>
                </a:cubicBezTo>
                <a:cubicBezTo>
                  <a:pt x="277442" y="162232"/>
                  <a:pt x="256102" y="167391"/>
                  <a:pt x="236693" y="176720"/>
                </a:cubicBezTo>
                <a:lnTo>
                  <a:pt x="210688" y="196644"/>
                </a:lnTo>
                <a:lnTo>
                  <a:pt x="8515" y="196644"/>
                </a:lnTo>
                <a:lnTo>
                  <a:pt x="30791" y="152807"/>
                </a:lnTo>
                <a:cubicBezTo>
                  <a:pt x="89100" y="60614"/>
                  <a:pt x="187844" y="0"/>
                  <a:pt x="29984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19417CF-02DD-48CF-A026-A70F63EA993A}"/>
              </a:ext>
            </a:extLst>
          </p:cNvPr>
          <p:cNvSpPr/>
          <p:nvPr/>
        </p:nvSpPr>
        <p:spPr>
          <a:xfrm>
            <a:off x="5751282" y="-194176"/>
            <a:ext cx="624307" cy="1145215"/>
          </a:xfrm>
          <a:custGeom>
            <a:avLst/>
            <a:gdLst>
              <a:gd name="connsiteX0" fmla="*/ 299842 w 624307"/>
              <a:gd name="connsiteY0" fmla="*/ 0 h 693174"/>
              <a:gd name="connsiteX1" fmla="*/ 624307 w 624307"/>
              <a:gd name="connsiteY1" fmla="*/ 346587 h 693174"/>
              <a:gd name="connsiteX2" fmla="*/ 299842 w 624307"/>
              <a:gd name="connsiteY2" fmla="*/ 693174 h 693174"/>
              <a:gd name="connsiteX3" fmla="*/ 875 w 624307"/>
              <a:gd name="connsiteY3" fmla="*/ 481495 h 693174"/>
              <a:gd name="connsiteX4" fmla="*/ 0 w 624307"/>
              <a:gd name="connsiteY4" fmla="*/ 476863 h 693174"/>
              <a:gd name="connsiteX5" fmla="*/ 185077 w 624307"/>
              <a:gd name="connsiteY5" fmla="*/ 476863 h 693174"/>
              <a:gd name="connsiteX6" fmla="*/ 185126 w 624307"/>
              <a:gd name="connsiteY6" fmla="*/ 476946 h 693174"/>
              <a:gd name="connsiteX7" fmla="*/ 299841 w 624307"/>
              <a:gd name="connsiteY7" fmla="*/ 530942 h 693174"/>
              <a:gd name="connsiteX8" fmla="*/ 462073 w 624307"/>
              <a:gd name="connsiteY8" fmla="*/ 346587 h 693174"/>
              <a:gd name="connsiteX9" fmla="*/ 299841 w 624307"/>
              <a:gd name="connsiteY9" fmla="*/ 162232 h 693174"/>
              <a:gd name="connsiteX10" fmla="*/ 236693 w 624307"/>
              <a:gd name="connsiteY10" fmla="*/ 176720 h 693174"/>
              <a:gd name="connsiteX11" fmla="*/ 210688 w 624307"/>
              <a:gd name="connsiteY11" fmla="*/ 196644 h 693174"/>
              <a:gd name="connsiteX12" fmla="*/ 8515 w 624307"/>
              <a:gd name="connsiteY12" fmla="*/ 196644 h 693174"/>
              <a:gd name="connsiteX13" fmla="*/ 30791 w 624307"/>
              <a:gd name="connsiteY13" fmla="*/ 152807 h 693174"/>
              <a:gd name="connsiteX14" fmla="*/ 299842 w 624307"/>
              <a:gd name="connsiteY14" fmla="*/ 0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307" h="693174">
                <a:moveTo>
                  <a:pt x="299842" y="0"/>
                </a:moveTo>
                <a:cubicBezTo>
                  <a:pt x="479039" y="0"/>
                  <a:pt x="624307" y="155172"/>
                  <a:pt x="624307" y="346587"/>
                </a:cubicBezTo>
                <a:cubicBezTo>
                  <a:pt x="624307" y="538002"/>
                  <a:pt x="479039" y="693174"/>
                  <a:pt x="299842" y="693174"/>
                </a:cubicBezTo>
                <a:cubicBezTo>
                  <a:pt x="165445" y="693174"/>
                  <a:pt x="50132" y="605890"/>
                  <a:pt x="875" y="481495"/>
                </a:cubicBezTo>
                <a:lnTo>
                  <a:pt x="0" y="476863"/>
                </a:lnTo>
                <a:lnTo>
                  <a:pt x="185077" y="476863"/>
                </a:lnTo>
                <a:lnTo>
                  <a:pt x="185126" y="476946"/>
                </a:lnTo>
                <a:cubicBezTo>
                  <a:pt x="214484" y="510307"/>
                  <a:pt x="255042" y="530942"/>
                  <a:pt x="299841" y="530942"/>
                </a:cubicBezTo>
                <a:cubicBezTo>
                  <a:pt x="389439" y="530942"/>
                  <a:pt x="462073" y="448403"/>
                  <a:pt x="462073" y="346587"/>
                </a:cubicBezTo>
                <a:cubicBezTo>
                  <a:pt x="462073" y="244771"/>
                  <a:pt x="389439" y="162232"/>
                  <a:pt x="299841" y="162232"/>
                </a:cubicBezTo>
                <a:cubicBezTo>
                  <a:pt x="277442" y="162232"/>
                  <a:pt x="256102" y="167391"/>
                  <a:pt x="236693" y="176720"/>
                </a:cubicBezTo>
                <a:lnTo>
                  <a:pt x="210688" y="196644"/>
                </a:lnTo>
                <a:lnTo>
                  <a:pt x="8515" y="196644"/>
                </a:lnTo>
                <a:lnTo>
                  <a:pt x="30791" y="152807"/>
                </a:lnTo>
                <a:cubicBezTo>
                  <a:pt x="89100" y="60614"/>
                  <a:pt x="187844" y="0"/>
                  <a:pt x="29984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0E668D9F-1B82-4DC7-90A7-01FDACFD4820}"/>
              </a:ext>
            </a:extLst>
          </p:cNvPr>
          <p:cNvSpPr/>
          <p:nvPr/>
        </p:nvSpPr>
        <p:spPr>
          <a:xfrm>
            <a:off x="10008948" y="-178801"/>
            <a:ext cx="624307" cy="1145215"/>
          </a:xfrm>
          <a:custGeom>
            <a:avLst/>
            <a:gdLst>
              <a:gd name="connsiteX0" fmla="*/ 299842 w 624307"/>
              <a:gd name="connsiteY0" fmla="*/ 0 h 693174"/>
              <a:gd name="connsiteX1" fmla="*/ 624307 w 624307"/>
              <a:gd name="connsiteY1" fmla="*/ 346587 h 693174"/>
              <a:gd name="connsiteX2" fmla="*/ 299842 w 624307"/>
              <a:gd name="connsiteY2" fmla="*/ 693174 h 693174"/>
              <a:gd name="connsiteX3" fmla="*/ 875 w 624307"/>
              <a:gd name="connsiteY3" fmla="*/ 481495 h 693174"/>
              <a:gd name="connsiteX4" fmla="*/ 0 w 624307"/>
              <a:gd name="connsiteY4" fmla="*/ 476863 h 693174"/>
              <a:gd name="connsiteX5" fmla="*/ 185077 w 624307"/>
              <a:gd name="connsiteY5" fmla="*/ 476863 h 693174"/>
              <a:gd name="connsiteX6" fmla="*/ 185126 w 624307"/>
              <a:gd name="connsiteY6" fmla="*/ 476946 h 693174"/>
              <a:gd name="connsiteX7" fmla="*/ 299841 w 624307"/>
              <a:gd name="connsiteY7" fmla="*/ 530942 h 693174"/>
              <a:gd name="connsiteX8" fmla="*/ 462073 w 624307"/>
              <a:gd name="connsiteY8" fmla="*/ 346587 h 693174"/>
              <a:gd name="connsiteX9" fmla="*/ 299841 w 624307"/>
              <a:gd name="connsiteY9" fmla="*/ 162232 h 693174"/>
              <a:gd name="connsiteX10" fmla="*/ 236693 w 624307"/>
              <a:gd name="connsiteY10" fmla="*/ 176720 h 693174"/>
              <a:gd name="connsiteX11" fmla="*/ 210688 w 624307"/>
              <a:gd name="connsiteY11" fmla="*/ 196644 h 693174"/>
              <a:gd name="connsiteX12" fmla="*/ 8515 w 624307"/>
              <a:gd name="connsiteY12" fmla="*/ 196644 h 693174"/>
              <a:gd name="connsiteX13" fmla="*/ 30791 w 624307"/>
              <a:gd name="connsiteY13" fmla="*/ 152807 h 693174"/>
              <a:gd name="connsiteX14" fmla="*/ 299842 w 624307"/>
              <a:gd name="connsiteY14" fmla="*/ 0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307" h="693174">
                <a:moveTo>
                  <a:pt x="299842" y="0"/>
                </a:moveTo>
                <a:cubicBezTo>
                  <a:pt x="479039" y="0"/>
                  <a:pt x="624307" y="155172"/>
                  <a:pt x="624307" y="346587"/>
                </a:cubicBezTo>
                <a:cubicBezTo>
                  <a:pt x="624307" y="538002"/>
                  <a:pt x="479039" y="693174"/>
                  <a:pt x="299842" y="693174"/>
                </a:cubicBezTo>
                <a:cubicBezTo>
                  <a:pt x="165445" y="693174"/>
                  <a:pt x="50132" y="605890"/>
                  <a:pt x="875" y="481495"/>
                </a:cubicBezTo>
                <a:lnTo>
                  <a:pt x="0" y="476863"/>
                </a:lnTo>
                <a:lnTo>
                  <a:pt x="185077" y="476863"/>
                </a:lnTo>
                <a:lnTo>
                  <a:pt x="185126" y="476946"/>
                </a:lnTo>
                <a:cubicBezTo>
                  <a:pt x="214484" y="510307"/>
                  <a:pt x="255042" y="530942"/>
                  <a:pt x="299841" y="530942"/>
                </a:cubicBezTo>
                <a:cubicBezTo>
                  <a:pt x="389439" y="530942"/>
                  <a:pt x="462073" y="448403"/>
                  <a:pt x="462073" y="346587"/>
                </a:cubicBezTo>
                <a:cubicBezTo>
                  <a:pt x="462073" y="244771"/>
                  <a:pt x="389439" y="162232"/>
                  <a:pt x="299841" y="162232"/>
                </a:cubicBezTo>
                <a:cubicBezTo>
                  <a:pt x="277442" y="162232"/>
                  <a:pt x="256102" y="167391"/>
                  <a:pt x="236693" y="176720"/>
                </a:cubicBezTo>
                <a:lnTo>
                  <a:pt x="210688" y="196644"/>
                </a:lnTo>
                <a:lnTo>
                  <a:pt x="8515" y="196644"/>
                </a:lnTo>
                <a:lnTo>
                  <a:pt x="30791" y="152807"/>
                </a:lnTo>
                <a:cubicBezTo>
                  <a:pt x="89100" y="60614"/>
                  <a:pt x="187844" y="0"/>
                  <a:pt x="299842" y="0"/>
                </a:cubicBezTo>
                <a:close/>
              </a:path>
            </a:pathLst>
          </a:custGeom>
          <a:solidFill>
            <a:srgbClr val="E1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63D60-36D8-49E4-AEE7-B0F3E53A146D}"/>
              </a:ext>
            </a:extLst>
          </p:cNvPr>
          <p:cNvSpPr txBox="1"/>
          <p:nvPr/>
        </p:nvSpPr>
        <p:spPr>
          <a:xfrm>
            <a:off x="-12145" y="1047686"/>
            <a:ext cx="1945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DC7BCF4-9C4A-478B-B78F-C25BA844F5F4}"/>
              </a:ext>
            </a:extLst>
          </p:cNvPr>
          <p:cNvSpPr txBox="1"/>
          <p:nvPr/>
        </p:nvSpPr>
        <p:spPr>
          <a:xfrm>
            <a:off x="6121705" y="1504000"/>
            <a:ext cx="192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2686F4F-52FE-4051-B552-CD5D3D879B33}"/>
              </a:ext>
            </a:extLst>
          </p:cNvPr>
          <p:cNvSpPr txBox="1"/>
          <p:nvPr/>
        </p:nvSpPr>
        <p:spPr>
          <a:xfrm>
            <a:off x="10328573" y="914951"/>
            <a:ext cx="192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</p:spTree>
    <p:extLst>
      <p:ext uri="{BB962C8B-B14F-4D97-AF65-F5344CB8AC3E}">
        <p14:creationId xmlns:p14="http://schemas.microsoft.com/office/powerpoint/2010/main" val="418048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4" grpId="0" animBg="1"/>
      <p:bldP spid="35" grpId="0" animBg="1"/>
      <p:bldP spid="36" grpId="0" animBg="1"/>
      <p:bldP spid="37" grpId="0" animBg="1"/>
      <p:bldP spid="38" grpId="0" animBg="1"/>
      <p:bldP spid="67" grpId="0" animBg="1"/>
      <p:bldP spid="68" grpId="0" animBg="1"/>
      <p:bldP spid="69" grpId="0" animBg="1"/>
      <p:bldP spid="14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icture 3" descr="C:\Documents and Settings\a\Desktop\computer5.jpg"/>
          <p:cNvSpPr>
            <a:spLocks noChangeAspect="1" noChangeArrowheads="1"/>
          </p:cNvSpPr>
          <p:nvPr/>
        </p:nvSpPr>
        <p:spPr bwMode="auto">
          <a:xfrm>
            <a:off x="2438400" y="1524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8400" y="2060574"/>
            <a:ext cx="73152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79663" y="263236"/>
            <a:ext cx="74168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ea typeface="SolaimanLipi"/>
                <a:cs typeface="NikoshBAN" pitchFamily="2" charset="0"/>
              </a:rPr>
              <a:t>মাল্টিমিডিয়ার মাধ্যমে তথ্যের সহজ উপস্থাপন</a:t>
            </a:r>
            <a:endParaRPr lang="en-US" sz="4000" dirty="0">
              <a:solidFill>
                <a:schemeClr val="bg1"/>
              </a:solidFill>
              <a:latin typeface="NikoshBAN" pitchFamily="2" charset="0"/>
              <a:ea typeface="SolaimanLipi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79664" y="235528"/>
            <a:ext cx="7126287" cy="64633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ea typeface="SolaimanLipi"/>
                <a:cs typeface="NikoshBAN" pitchFamily="2" charset="0"/>
              </a:rPr>
              <a:t>ইন্টারনেটের মাধ্যমে সহজে আবেদন করার পদ্ধতি </a:t>
            </a:r>
            <a:endParaRPr lang="en-US" sz="3600" dirty="0">
              <a:solidFill>
                <a:schemeClr val="bg1"/>
              </a:solidFill>
              <a:latin typeface="NikoshBAN" pitchFamily="2" charset="0"/>
              <a:ea typeface="SolaimanLipi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9664" y="1425574"/>
            <a:ext cx="71262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910" y="1409700"/>
            <a:ext cx="4165598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1804" y="1409700"/>
            <a:ext cx="40417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04910" y="581244"/>
            <a:ext cx="4165599" cy="58477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ea typeface="SolaimanLipi"/>
                <a:cs typeface="NikoshBAN" pitchFamily="2" charset="0"/>
              </a:rPr>
              <a:t>ফলাফল দেখার পুরানো পদ্ধতি</a:t>
            </a:r>
            <a:endParaRPr lang="en-US" sz="3200" dirty="0">
              <a:solidFill>
                <a:schemeClr val="bg1"/>
              </a:solidFill>
              <a:latin typeface="NikoshBAN" pitchFamily="2" charset="0"/>
              <a:ea typeface="SolaimanLipi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21492" y="586581"/>
            <a:ext cx="3962400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200">
                <a:solidFill>
                  <a:schemeClr val="bg1"/>
                </a:solidFill>
                <a:latin typeface="NikoshBAN" pitchFamily="2" charset="0"/>
                <a:ea typeface="SolaimanLipi"/>
                <a:cs typeface="NikoshBAN" pitchFamily="2" charset="0"/>
              </a:rPr>
              <a:t>ফলাফল দেখার বর্তমান পদ্ধতি</a:t>
            </a:r>
            <a:endParaRPr lang="en-US" sz="3200">
              <a:solidFill>
                <a:schemeClr val="bg1"/>
              </a:solidFill>
              <a:latin typeface="NikoshBAN" pitchFamily="2" charset="0"/>
              <a:ea typeface="SolaimanLipi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PresentationFormat>Widescreen</PresentationFormat>
  <Paragraphs>57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Century Gothic</vt:lpstr>
      <vt:lpstr>NikoshBAN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Sumons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Sumon Mahmud</dc:creator>
  <cp:lastModifiedBy/>
  <cp:revision>1</cp:revision>
  <dcterms:created xsi:type="dcterms:W3CDTF">2020-12-13T05:26:27Z</dcterms:created>
  <dcterms:modified xsi:type="dcterms:W3CDTF">2020-12-13T06:55:12Z</dcterms:modified>
</cp:coreProperties>
</file>