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67" r:id="rId4"/>
    <p:sldId id="278" r:id="rId5"/>
    <p:sldId id="262" r:id="rId6"/>
    <p:sldId id="260" r:id="rId7"/>
    <p:sldId id="281" r:id="rId8"/>
    <p:sldId id="282" r:id="rId9"/>
    <p:sldId id="283" r:id="rId10"/>
    <p:sldId id="264" r:id="rId11"/>
    <p:sldId id="265" r:id="rId12"/>
    <p:sldId id="285" r:id="rId13"/>
    <p:sldId id="266" r:id="rId14"/>
    <p:sldId id="268" r:id="rId15"/>
    <p:sldId id="271" r:id="rId16"/>
    <p:sldId id="270" r:id="rId17"/>
    <p:sldId id="286" r:id="rId18"/>
    <p:sldId id="27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F804-FF13-402E-B2AA-221427BB5307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8324A-75A8-4DCC-BA67-98E54123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8324A-75A8-4DCC-BA67-98E541231D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8324A-75A8-4DCC-BA67-98E541231D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159375"/>
            <a:ext cx="7772400" cy="1470025"/>
          </a:xfrm>
        </p:spPr>
        <p:txBody>
          <a:bodyPr>
            <a:noAutofit/>
          </a:bodyPr>
          <a:lstStyle/>
          <a:p>
            <a:r>
              <a:rPr lang="bn-IN" sz="1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çadores-Primitiv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077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85800"/>
            <a:ext cx="40386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200400" y="53340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মধ্য যুগ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illage_market,_Bog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4191000" cy="3581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1524000" y="511558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749225"/>
            <a:ext cx="14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শহর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build="allAtOnce"/>
      <p:bldP spid="1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3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505200"/>
            <a:ext cx="685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27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81000"/>
            <a:ext cx="4114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u43515_147444_756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4199737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733800" y="5997714"/>
            <a:ext cx="1981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5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914400"/>
            <a:ext cx="3733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uso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14400"/>
            <a:ext cx="3962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0" y="5638800"/>
            <a:ext cx="2907268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আধুনিক যুগ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76200"/>
          <a:ext cx="8686799" cy="6619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339"/>
                <a:gridCol w="3165230"/>
                <a:gridCol w="3165230"/>
              </a:tblGrid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প্রাচীন  যুগ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মধ্যযুগ</a:t>
                      </a:r>
                    </a:p>
                    <a:p>
                      <a:endParaRPr lang="bn-IN" sz="2400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যুগ</a:t>
                      </a:r>
                      <a:endParaRPr lang="bn-IN" sz="2400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436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পশু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শিকার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 মাধ্যম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হিসাবে দুষ্প্রাপ্য শামুক , ঝিনুক, কড়ি ও পাথরের ব্যবহার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বিপ্লব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436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মৎস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শিকার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 মাধ্যম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হিসাবে স্বর্ণ, রৌপ্য ও অন্যান্য ধাতব মূদ্রার ব্যবহার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যোগাযোগ প্রযুক্তির উন্নয়ন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ফলমূল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আহরণ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কাগজি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মুদ্রার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 শিল্প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কারখানার বিকাশ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3581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কৃষিকার্য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বাজার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শহর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বৃহদায়তন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উৎপাদন ও বন্টন ব্যবস্থা 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দ্রব্য বিনিময়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ব্যবসায়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স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ংগঠনের উদ্ভব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বিমা ব্যবস্থার সম্প্রসারণ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52017"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এটিএম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কার্ড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মোবাইল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ব্যাংকিং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3657600" cy="914400"/>
          </a:xfrm>
          <a:solidFill>
            <a:srgbClr val="FFFF00"/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724400"/>
            <a:ext cx="4572000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ব্যবসায় কী 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23367765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772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04801"/>
            <a:ext cx="4495800" cy="1143000"/>
          </a:xfrm>
          <a:prstGeom prst="flowChartAlternateProcess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838200"/>
          </a:xfrm>
          <a:prstGeom prst="snip1Rect">
            <a:avLst>
              <a:gd name="adj" fmla="val 50000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প্রাচীনকালে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জীবীকা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717579_MNrd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62484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124200"/>
            <a:ext cx="3886200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8686800" cy="1066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্যসায়ের ক্রমবিকাশের তিনটি প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র্যায়ের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9249834_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5410200" cy="265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57485"/>
            <a:ext cx="8915400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দুষ্প্রাপ্য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রৌপ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স্বর্ণ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আ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ও বিমা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বাজার ও শহর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মোবাইল ব্যাংকিং</a:t>
            </a:r>
          </a:p>
          <a:p>
            <a:pPr marL="400050" indent="-4000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  <a:p>
            <a:pPr marL="400050" indent="-4000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ii  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iii (গ) ii ও iii (ঘ)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ওiii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867400" y="28956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867400" y="61722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715000" y="0"/>
            <a:ext cx="3429000" cy="1428214"/>
          </a:xfrm>
          <a:prstGeom prst="wedgeEllipseCallout">
            <a:avLst>
              <a:gd name="adj1" fmla="val -38474"/>
              <a:gd name="adj2" fmla="val 110764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838450" cy="1609725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4419600"/>
            <a:ext cx="2743200" cy="762000"/>
          </a:xfrm>
          <a:prstGeom prst="flowChartAlternateProcess">
            <a:avLst/>
          </a:prstGeo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257800"/>
            <a:ext cx="7543800" cy="1295400"/>
          </a:xfrm>
          <a:prstGeom prst="snip2DiagRect">
            <a:avLst/>
          </a:prstGeom>
          <a:ln w="762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আধুনিক যুগে ব্যবসায়ের পরিবর্তন গুলো সমাজে কী কী পরিবর্তন এনেছে তোমার মতামত দাও।</a:t>
            </a:r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57200"/>
            <a:ext cx="4343400" cy="3329756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"/>
            <a:ext cx="42672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7772400" cy="2079625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"/>
            <a:ext cx="5423882" cy="2514600"/>
          </a:xfrm>
          <a:prstGeom prst="rect">
            <a:avLst/>
          </a:prstGeom>
        </p:spPr>
      </p:pic>
      <p:pic>
        <p:nvPicPr>
          <p:cNvPr id="6" name="Picture 5" descr="2-24-600x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419600"/>
            <a:ext cx="571500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4800600" cy="4114800"/>
          </a:xfrm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সজীব চন্দ্র দাস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চকতাতারদী আলহাজ্ব লায়ন এম় এবাতেন উচ্চ বিদ্যালয়।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মনোহরদী৲নরসিংদী।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29200" y="2895600"/>
            <a:ext cx="39624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শ্রেনি 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নবম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 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ব্যবসায় উদ্যোগ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প্রথম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 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৪৫ মিনিট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 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12</a:t>
            </a: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12</a:t>
            </a:r>
            <a:r>
              <a:rPr kumimoji="0" lang="bn-IN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/২০</a:t>
            </a: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20</a:t>
            </a:r>
            <a:endParaRPr kumimoji="0" lang="bn-IN" sz="1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990600"/>
            <a:ext cx="1417320" cy="1737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Babsai Uddog  (www.ataurinternet.blogspot.com).png"/>
          <p:cNvPicPr>
            <a:picLocks noChangeAspect="1"/>
          </p:cNvPicPr>
          <p:nvPr/>
        </p:nvPicPr>
        <p:blipFill>
          <a:blip r:embed="rId3" cstate="print"/>
          <a:srcRect l="11921" t="7778" r="7841" b="4444"/>
          <a:stretch>
            <a:fillRect/>
          </a:stretch>
        </p:blipFill>
        <p:spPr>
          <a:xfrm>
            <a:off x="6096000" y="914400"/>
            <a:ext cx="1371600" cy="1836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3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39624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762000" y="5311914"/>
            <a:ext cx="2743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 প্রতিষ্ঠান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0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81000"/>
            <a:ext cx="3886200" cy="449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5077361"/>
            <a:ext cx="419100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ক্রেতা বিক্রেতার কাছ থেকে পণ্য কিনছে</a:t>
            </a:r>
            <a:r>
              <a:rPr lang="bn-IN" sz="4000" dirty="0" smtClean="0">
                <a:solidFill>
                  <a:srgbClr val="FFFF00"/>
                </a:solidFill>
              </a:rPr>
              <a:t>;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 ধারণা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3276600" cy="1143000"/>
          </a:xfrm>
          <a:solidFill>
            <a:srgbClr val="FF0000"/>
          </a:solidFill>
        </p:spPr>
        <p:txBody>
          <a:bodyPr/>
          <a:lstStyle/>
          <a:p>
            <a:r>
              <a:rPr lang="bn-IN" dirty="0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886200"/>
          </a:xfrm>
          <a:prstGeom prst="roundRect">
            <a:avLst>
              <a:gd name="adj" fmla="val 29414"/>
            </a:avLst>
          </a:prstGeom>
          <a:solidFill>
            <a:srgbClr val="00B05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3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ব্যবসায় কী বলতে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ব্যবসায়ের ক্রমবিকাশের 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র্যায় গুলো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ব্যবসায়ের ক্রমবিকাশের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র্যায় গুলো ব্যাখ্যা 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je-2018062216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114800" cy="4191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105400"/>
            <a:ext cx="34290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3300" dirty="0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সবজি বিক্রি করছে</a:t>
            </a:r>
            <a:r>
              <a:rPr lang="bn-IN" sz="8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07d7cdc3005c9666e6b6fb38d8d63d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04800"/>
            <a:ext cx="4038600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5007114"/>
            <a:ext cx="33528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শাড়ী বিক্রি করছে</a:t>
            </a:r>
            <a:r>
              <a:rPr lang="bn-IN" dirty="0" smtClean="0">
                <a:solidFill>
                  <a:srgbClr val="FFFF00"/>
                </a:solidFill>
              </a:rPr>
              <a:t>;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4267200" cy="3886200"/>
          </a:xfrm>
          <a:prstGeom prst="rect">
            <a:avLst/>
          </a:prstGeom>
        </p:spPr>
      </p:pic>
      <p:pic>
        <p:nvPicPr>
          <p:cNvPr id="3" name="Picture 2" descr="money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0"/>
            <a:ext cx="37338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029200"/>
            <a:ext cx="32766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 বিক্রি করছে;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848761"/>
            <a:ext cx="27432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 লেনদেনে মুনাফা পাচ্ছে;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871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28600"/>
            <a:ext cx="3505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3717579_MNrdC.gif"/>
          <p:cNvPicPr>
            <a:picLocks noChangeAspect="1"/>
          </p:cNvPicPr>
          <p:nvPr/>
        </p:nvPicPr>
        <p:blipFill>
          <a:blip r:embed="rId3" cstate="print"/>
          <a:srcRect r="30280" b="15000"/>
          <a:stretch>
            <a:fillRect/>
          </a:stretch>
        </p:blipFill>
        <p:spPr>
          <a:xfrm>
            <a:off x="457200" y="304800"/>
            <a:ext cx="3886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309616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7973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0248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86200"/>
            <a:ext cx="45720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 rot="5400000">
            <a:off x="3764337" y="5021712"/>
            <a:ext cx="3139321" cy="457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6482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প্রাচীন যুগ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8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ba9085e-6c55-4c5b-9337-e4855bb2338c_P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28600" y="762000"/>
            <a:ext cx="28194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hin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48400" y="838200"/>
            <a:ext cx="3048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Ko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14500" y="876300"/>
            <a:ext cx="2971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download (36)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060371" y="816429"/>
            <a:ext cx="3004457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1000" y="3276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276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352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ঝিনুক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3352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মুক্তা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oin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267200"/>
            <a:ext cx="2438400" cy="1877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images (9).jf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4267200"/>
            <a:ext cx="2667000" cy="1899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images (12).jf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4191000"/>
            <a:ext cx="27432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533400" y="6400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চাদির পয়সা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6324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বিভিন্ন ধাতব মুদ্রা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7" grpId="0" build="allAtOnce"/>
      <p:bldP spid="1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268</Words>
  <Application>Microsoft Office PowerPoint</Application>
  <PresentationFormat>On-screen Show (4:3)</PresentationFormat>
  <Paragraphs>99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 পরিচিতি</vt:lpstr>
      <vt:lpstr>Slide 3</vt:lpstr>
      <vt:lpstr>ব্যবসায়ের ধারণা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একক কাজ</vt:lpstr>
      <vt:lpstr>জোড়ায় কাজ</vt:lpstr>
      <vt:lpstr>দলগত কাজ</vt:lpstr>
      <vt:lpstr>Slide 17</vt:lpstr>
      <vt:lpstr> বাড়ির কাজ 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</dc:creator>
  <cp:lastModifiedBy>Sajib</cp:lastModifiedBy>
  <cp:revision>145</cp:revision>
  <dcterms:created xsi:type="dcterms:W3CDTF">2006-08-16T00:00:00Z</dcterms:created>
  <dcterms:modified xsi:type="dcterms:W3CDTF">2020-12-13T03:16:52Z</dcterms:modified>
</cp:coreProperties>
</file>