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2"/>
  </p:notesMasterIdLst>
  <p:sldIdLst>
    <p:sldId id="284" r:id="rId2"/>
    <p:sldId id="301" r:id="rId3"/>
    <p:sldId id="280" r:id="rId4"/>
    <p:sldId id="268" r:id="rId5"/>
    <p:sldId id="296" r:id="rId6"/>
    <p:sldId id="286" r:id="rId7"/>
    <p:sldId id="258" r:id="rId8"/>
    <p:sldId id="264" r:id="rId9"/>
    <p:sldId id="266" r:id="rId10"/>
    <p:sldId id="291" r:id="rId11"/>
    <p:sldId id="292" r:id="rId12"/>
    <p:sldId id="290" r:id="rId13"/>
    <p:sldId id="285" r:id="rId14"/>
    <p:sldId id="289" r:id="rId15"/>
    <p:sldId id="293" r:id="rId16"/>
    <p:sldId id="287" r:id="rId17"/>
    <p:sldId id="275" r:id="rId18"/>
    <p:sldId id="277" r:id="rId19"/>
    <p:sldId id="270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2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B1A0D-E817-9548-A4C3-504A54340A40}" type="datetimeFigureOut">
              <a:rPr lang="en-US"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C9847-A497-B54A-B25C-E6C55A81ADF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55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দেখাতেও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C4627-452B-4529-B4ED-0BBE71673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81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F6B8-C743-48C4-A22B-CBE87BED02C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F561-4997-444F-9515-91035F4BF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F6B8-C743-48C4-A22B-CBE87BED02C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F561-4997-444F-9515-91035F4BF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6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F6B8-C743-48C4-A22B-CBE87BED02C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F561-4997-444F-9515-91035F4BF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5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F6B8-C743-48C4-A22B-CBE87BED02C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F561-4997-444F-9515-91035F4BF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7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F6B8-C743-48C4-A22B-CBE87BED02C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F561-4997-444F-9515-91035F4BF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0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F6B8-C743-48C4-A22B-CBE87BED02C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F561-4997-444F-9515-91035F4BF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0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F6B8-C743-48C4-A22B-CBE87BED02C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F561-4997-444F-9515-91035F4BF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8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F6B8-C743-48C4-A22B-CBE87BED02C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F561-4997-444F-9515-91035F4BF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5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F6B8-C743-48C4-A22B-CBE87BED02C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F561-4997-444F-9515-91035F4BF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9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F6B8-C743-48C4-A22B-CBE87BED02C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F561-4997-444F-9515-91035F4BF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8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F6B8-C743-48C4-A22B-CBE87BED02C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F561-4997-444F-9515-91035F4BF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2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3F6B8-C743-48C4-A22B-CBE87BED02C8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5F561-4997-444F-9515-91035F4BF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2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5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jpe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"/>
            <a:ext cx="5219700" cy="223837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6B9AD5F-F233-0E4E-89CA-2CBC704AA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80" y="2571751"/>
            <a:ext cx="6564264" cy="4024312"/>
          </a:xfrm>
          <a:prstGeom prst="rect">
            <a:avLst/>
          </a:prstGeom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252665E5-0DBE-CD41-8D2B-DD7D2DC20905}"/>
              </a:ext>
            </a:extLst>
          </p:cNvPr>
          <p:cNvSpPr/>
          <p:nvPr/>
        </p:nvSpPr>
        <p:spPr>
          <a:xfrm>
            <a:off x="5181599" y="4198811"/>
            <a:ext cx="2581275" cy="80181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Decoder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86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2 to 4 Decoder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518" y="2016088"/>
            <a:ext cx="8714342" cy="381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56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2 to 4 Decoder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77956"/>
            <a:ext cx="10861713" cy="451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99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2 to 4 Decoder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451" y="1825625"/>
            <a:ext cx="95981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19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</a:t>
            </a:r>
            <a:r>
              <a:rPr lang="en-US" b="1" dirty="0">
                <a:solidFill>
                  <a:srgbClr val="00B0F0"/>
                </a:solidFill>
              </a:rPr>
              <a:t>Decoder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90688"/>
            <a:ext cx="8041105" cy="496753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 to 8 Decoder Block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Dragram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7" y="2379788"/>
            <a:ext cx="10367492" cy="427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27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</a:t>
            </a:r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Decoder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53" y="1690688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8to 3 Decoder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সত্যক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সারনী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67" y="2651778"/>
            <a:ext cx="9250641" cy="39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98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390883"/>
            <a:ext cx="11487955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93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ডিকোডারের</a:t>
            </a:r>
            <a:r>
              <a:rPr lang="en-US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সমতুল্য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কম্পিউটারের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ইউনিটে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ভাষায়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তথ্যকে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বোধগম্য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প্রদর্শনের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ডিকোডার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ASCII ও EBCDIC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কোডকে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আলফানিউমারিক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9543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92517" y="2265096"/>
            <a:ext cx="4423861" cy="161851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“ক”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৩-৮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ডিকোডার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সত্যক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সারনি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48498" y="4347369"/>
            <a:ext cx="2874586" cy="214312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221705" y="1721227"/>
            <a:ext cx="5183188" cy="823912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“খ”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209673" y="2545139"/>
            <a:ext cx="5929146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কোডেড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ডেটাকে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আনকোডেড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ডেটায়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ডিভাইসটি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কর।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673" y="4387433"/>
            <a:ext cx="455244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0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>
                    <a:lumMod val="10000"/>
                  </a:schemeClr>
                </a:solidFill>
              </a:rPr>
              <a:t>            </a:t>
            </a:r>
            <a:r>
              <a:rPr lang="en-US" sz="5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মূ্ল্যায়ন</a:t>
            </a: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255" y="178953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/>
              <a:t>  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ডিকোডার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এর ব্যবহার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519878C-C030-A14D-98CE-14C749BE8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067741"/>
            <a:ext cx="8128000" cy="342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2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60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to ৮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ডিকোডার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কর।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4A33E30-725F-FE41-A6ED-B1640BBD4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61" y="3012280"/>
            <a:ext cx="6707054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6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4089" y="923465"/>
            <a:ext cx="6815561" cy="1066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 err="1">
                <a:ln w="6600">
                  <a:solidFill>
                    <a:srgbClr val="54A02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54A02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7704" y="4313064"/>
            <a:ext cx="324829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ফাতিমা আক্তার  হাসি</a:t>
            </a: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প্রভাষক </a:t>
            </a: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</a:t>
            </a:r>
            <a:r>
              <a:rPr kumimoji="0" lang="en-US" sz="216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আইসি</a:t>
            </a:r>
            <a:r>
              <a:rPr kumimoji="0" lang="en-GB" sz="216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টি)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</a:t>
            </a:r>
            <a:r>
              <a:rPr kumimoji="0" lang="en-US" sz="216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মেইলঃ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fatemahashi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@gmail.com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8710" y="4266869"/>
            <a:ext cx="283462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অধ্যায়ঃ</a:t>
            </a: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GB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Decoder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তারিখঃ</a:t>
            </a: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GB" sz="216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১৩</a:t>
            </a: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/</a:t>
            </a:r>
            <a:r>
              <a:rPr kumimoji="0" lang="en-GB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</a:t>
            </a: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২/২০২০ </a:t>
            </a:r>
            <a:r>
              <a:rPr kumimoji="0" lang="en-US" sz="216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ইং</a:t>
            </a: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A1CBCD91-1553-A440-8888-7BC0F3A031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843" y="1942723"/>
            <a:ext cx="1759133" cy="2370341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A5F67E33-DA9C-F74E-BF6F-94D44FE4A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30" y="1989911"/>
            <a:ext cx="3202578" cy="203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36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15921"/>
            <a:ext cx="11487955" cy="490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86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                  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2421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পাঠ–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ডিকোডার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( Decoder)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663" y="2730321"/>
            <a:ext cx="4740443" cy="37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2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GB" sz="44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ডিকোডার</a:t>
            </a:r>
            <a:r>
              <a:rPr lang="en-US" sz="44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44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GB" sz="44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2. 2</a:t>
            </a:r>
            <a:r>
              <a:rPr lang="as-IN" sz="44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 ৪</a:t>
            </a:r>
            <a:r>
              <a:rPr lang="as-IN" sz="44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লাইন  ডিকোডার ব্যাখ্যা করতে পারবে</a:t>
            </a:r>
            <a:r>
              <a:rPr lang="en-US" sz="44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GB" sz="40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 ৩ </a:t>
            </a:r>
            <a:r>
              <a:rPr lang="en-US" sz="40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 ৮ </a:t>
            </a:r>
            <a:r>
              <a:rPr lang="en-US" sz="40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0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ডিকোডার</a:t>
            </a:r>
            <a:r>
              <a:rPr lang="en-US" sz="40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40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ACCA1AB5-8F05-5744-816B-407297617482}"/>
              </a:ext>
            </a:extLst>
          </p:cNvPr>
          <p:cNvSpPr/>
          <p:nvPr/>
        </p:nvSpPr>
        <p:spPr>
          <a:xfrm>
            <a:off x="4353998" y="176892"/>
            <a:ext cx="2245634" cy="13621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শিখনফল</a:t>
            </a:r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0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</a:t>
            </a:r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AND Gate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" y="1916935"/>
            <a:ext cx="10234050" cy="452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47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b="1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ডিকোডার</a:t>
            </a:r>
            <a:endParaRPr lang="en-US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s-IN" dirty="0"/>
              <a:t> 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ডিকোডার হচ্ছে এমন এক ধরনের ইলেক্ট্রনিক ডিভাইস,যা  কম্পিউটারের বোধগম্য ভাষাকে মানুষের বোধগম্য ভাষায় রুপান্তর করে।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89" y="2867777"/>
            <a:ext cx="7796464" cy="271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1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</a:t>
            </a:r>
            <a:r>
              <a:rPr lang="en-US" sz="5400" b="1" dirty="0" err="1"/>
              <a:t>ডিকোডার</a:t>
            </a:r>
            <a:r>
              <a:rPr lang="en-US" sz="5400" b="1" dirty="0"/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7039" y="2923673"/>
            <a:ext cx="2165685" cy="1949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কম্পিউটারের </a:t>
            </a:r>
            <a:r>
              <a:rPr lang="en-US" sz="3200" b="1" dirty="0" err="1">
                <a:solidFill>
                  <a:srgbClr val="002060"/>
                </a:solidFill>
              </a:rPr>
              <a:t>বোধগম্য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ভাষা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81136" y="2774483"/>
            <a:ext cx="1600200" cy="2247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Decoder</a:t>
            </a:r>
          </a:p>
        </p:txBody>
      </p:sp>
      <p:sp>
        <p:nvSpPr>
          <p:cNvPr id="5" name="Right Arrow 4"/>
          <p:cNvSpPr/>
          <p:nvPr/>
        </p:nvSpPr>
        <p:spPr>
          <a:xfrm flipV="1">
            <a:off x="2562725" y="4045014"/>
            <a:ext cx="1034717" cy="134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flipH="1">
            <a:off x="5879432" y="2923673"/>
            <a:ext cx="2338136" cy="22138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মানুষের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ভাষা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103797" y="4066672"/>
            <a:ext cx="775635" cy="228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4E0103-6994-464D-97A9-285D6C61C786}"/>
              </a:ext>
            </a:extLst>
          </p:cNvPr>
          <p:cNvSpPr txBox="1"/>
          <p:nvPr/>
        </p:nvSpPr>
        <p:spPr>
          <a:xfrm>
            <a:off x="5120877" y="5634036"/>
            <a:ext cx="480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/>
              <a:t>ডিকোডার এর ব্লক ডায়াগ্রাম 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71742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B050"/>
                </a:solidFill>
              </a:rPr>
              <a:t>            </a:t>
            </a:r>
            <a:r>
              <a:rPr lang="en-US" sz="5400" i="1" dirty="0">
                <a:solidFill>
                  <a:srgbClr val="00B050"/>
                </a:solidFill>
              </a:rPr>
              <a:t>Decoder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  <a:latin typeface=" nikoshBan"/>
              </a:rPr>
              <a:t>একটি</a:t>
            </a:r>
            <a:r>
              <a:rPr lang="en-US" dirty="0">
                <a:solidFill>
                  <a:srgbClr val="002060"/>
                </a:solidFill>
                <a:latin typeface=" nikoshB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 nikoshBan"/>
              </a:rPr>
              <a:t>ডিকোডারে</a:t>
            </a:r>
            <a:r>
              <a:rPr lang="en-US" dirty="0">
                <a:solidFill>
                  <a:srgbClr val="002060"/>
                </a:solidFill>
                <a:latin typeface=" nikoshBan"/>
              </a:rPr>
              <a:t> n </a:t>
            </a:r>
            <a:r>
              <a:rPr lang="en-US" dirty="0" err="1">
                <a:solidFill>
                  <a:srgbClr val="002060"/>
                </a:solidFill>
                <a:latin typeface=" nikoshBan"/>
              </a:rPr>
              <a:t>সংখ্যক</a:t>
            </a:r>
            <a:r>
              <a:rPr lang="en-US" dirty="0">
                <a:solidFill>
                  <a:srgbClr val="002060"/>
                </a:solidFill>
                <a:latin typeface=" nikoshB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 nikoshBan"/>
              </a:rPr>
              <a:t>ইনপুট</a:t>
            </a:r>
            <a:r>
              <a:rPr lang="en-US" dirty="0">
                <a:solidFill>
                  <a:srgbClr val="002060"/>
                </a:solidFill>
                <a:latin typeface=" nikoshB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 nikoshBan"/>
              </a:rPr>
              <a:t>এবং</a:t>
            </a:r>
            <a:r>
              <a:rPr lang="en-US" dirty="0">
                <a:solidFill>
                  <a:srgbClr val="002060"/>
                </a:solidFill>
                <a:latin typeface=" nikoshBan"/>
              </a:rPr>
              <a:t> 2</a:t>
            </a:r>
            <a:r>
              <a:rPr lang="en-US" baseline="30000" dirty="0">
                <a:solidFill>
                  <a:srgbClr val="002060"/>
                </a:solidFill>
                <a:latin typeface=" nikoshBan"/>
              </a:rPr>
              <a:t>n</a:t>
            </a:r>
            <a:r>
              <a:rPr lang="en-US" dirty="0">
                <a:solidFill>
                  <a:srgbClr val="002060"/>
                </a:solidFill>
                <a:latin typeface=" nikoshB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 nikoshBan"/>
              </a:rPr>
              <a:t>সংখ্যক</a:t>
            </a:r>
            <a:r>
              <a:rPr lang="en-US" dirty="0">
                <a:solidFill>
                  <a:srgbClr val="002060"/>
                </a:solidFill>
                <a:latin typeface=" nikoshB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 nikoshBan"/>
              </a:rPr>
              <a:t>আউটপুট</a:t>
            </a:r>
            <a:r>
              <a:rPr lang="en-US" dirty="0">
                <a:solidFill>
                  <a:srgbClr val="002060"/>
                </a:solidFill>
                <a:latin typeface=" nikoshB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 nikoshBan"/>
              </a:rPr>
              <a:t>থাকে</a:t>
            </a:r>
            <a:r>
              <a:rPr lang="en-US" dirty="0">
                <a:solidFill>
                  <a:srgbClr val="002060"/>
                </a:solidFill>
                <a:latin typeface=" nikoshBan"/>
              </a:rPr>
              <a:t>।  </a:t>
            </a:r>
          </a:p>
          <a:p>
            <a:endParaRPr lang="en-US" dirty="0">
              <a:solidFill>
                <a:srgbClr val="FF0000"/>
              </a:solidFill>
              <a:latin typeface=" nikoshBan"/>
            </a:endParaRPr>
          </a:p>
          <a:p>
            <a:r>
              <a:rPr lang="en-US" dirty="0">
                <a:latin typeface=" nikoshBan"/>
              </a:rPr>
              <a:t> </a:t>
            </a:r>
            <a:r>
              <a:rPr lang="en-US" dirty="0" err="1">
                <a:latin typeface=" nikoshBan"/>
              </a:rPr>
              <a:t>ইনপুট</a:t>
            </a:r>
            <a:r>
              <a:rPr lang="en-US" dirty="0">
                <a:latin typeface=" nikoshBan"/>
              </a:rPr>
              <a:t> n </a:t>
            </a:r>
            <a:r>
              <a:rPr lang="en-US" dirty="0" err="1">
                <a:latin typeface=" nikoshBan"/>
              </a:rPr>
              <a:t>টি</a:t>
            </a:r>
            <a:r>
              <a:rPr lang="en-US" dirty="0">
                <a:latin typeface=" nikoshBan"/>
              </a:rPr>
              <a:t>                                                    </a:t>
            </a:r>
            <a:r>
              <a:rPr lang="en-US" dirty="0" err="1">
                <a:latin typeface=" nikoshBan"/>
              </a:rPr>
              <a:t>আউটপুট</a:t>
            </a:r>
            <a:r>
              <a:rPr lang="en-US" dirty="0">
                <a:latin typeface=" nikoshBan"/>
              </a:rPr>
              <a:t> 2</a:t>
            </a:r>
            <a:r>
              <a:rPr lang="en-US" baseline="30000" dirty="0">
                <a:latin typeface=" nikoshBan"/>
              </a:rPr>
              <a:t>n</a:t>
            </a:r>
            <a:r>
              <a:rPr lang="en-US" dirty="0">
                <a:latin typeface=" nikoshBan"/>
              </a:rPr>
              <a:t> </a:t>
            </a:r>
            <a:r>
              <a:rPr lang="en-US" dirty="0" err="1">
                <a:latin typeface=" nikoshBan"/>
              </a:rPr>
              <a:t>টি</a:t>
            </a:r>
            <a:r>
              <a:rPr lang="en-US" dirty="0">
                <a:latin typeface=" nikoshBan"/>
              </a:rPr>
              <a:t> </a:t>
            </a:r>
          </a:p>
          <a:p>
            <a:endParaRPr lang="en-US" dirty="0">
              <a:latin typeface=" nikoshBan"/>
            </a:endParaRPr>
          </a:p>
          <a:p>
            <a:endParaRPr lang="en-US" dirty="0">
              <a:latin typeface=" nikoshBan"/>
            </a:endParaRPr>
          </a:p>
          <a:p>
            <a:r>
              <a:rPr lang="en-US" b="1" u="sng" dirty="0" err="1">
                <a:latin typeface=" nikoshBan"/>
              </a:rPr>
              <a:t>ডিকোডারের</a:t>
            </a:r>
            <a:r>
              <a:rPr lang="en-US" b="1" u="sng" dirty="0">
                <a:latin typeface=" nikoshBan"/>
              </a:rPr>
              <a:t> </a:t>
            </a:r>
            <a:r>
              <a:rPr lang="en-US" b="1" u="sng" dirty="0" err="1">
                <a:latin typeface=" nikoshBan"/>
              </a:rPr>
              <a:t>বৈশিষ্ট্য</a:t>
            </a:r>
            <a:r>
              <a:rPr lang="en-US" b="1" u="sng" dirty="0">
                <a:latin typeface=" nikoshBan"/>
              </a:rPr>
              <a:t>-  </a:t>
            </a:r>
          </a:p>
          <a:p>
            <a:r>
              <a:rPr lang="en-US" b="1" dirty="0">
                <a:latin typeface=" nikoshBan"/>
              </a:rPr>
              <a:t>১)</a:t>
            </a:r>
            <a:r>
              <a:rPr lang="en-US" b="1" dirty="0" err="1">
                <a:latin typeface=" nikoshBan"/>
              </a:rPr>
              <a:t>সব</a:t>
            </a:r>
            <a:r>
              <a:rPr lang="en-US" b="1" dirty="0">
                <a:latin typeface=" nikoshBan"/>
              </a:rPr>
              <a:t> </a:t>
            </a:r>
            <a:r>
              <a:rPr lang="en-US" b="1" dirty="0" err="1">
                <a:latin typeface=" nikoshBan"/>
              </a:rPr>
              <a:t>আউটপুট</a:t>
            </a:r>
            <a:r>
              <a:rPr lang="en-US" b="1" dirty="0">
                <a:latin typeface=" nikoshBan"/>
              </a:rPr>
              <a:t> </a:t>
            </a:r>
            <a:r>
              <a:rPr lang="en-US" b="1" dirty="0" err="1">
                <a:latin typeface=" nikoshBan"/>
              </a:rPr>
              <a:t>একই</a:t>
            </a:r>
            <a:r>
              <a:rPr lang="en-US" b="1" dirty="0">
                <a:latin typeface=" nikoshBan"/>
              </a:rPr>
              <a:t> </a:t>
            </a:r>
            <a:r>
              <a:rPr lang="en-US" b="1" dirty="0" err="1">
                <a:latin typeface=" nikoshBan"/>
              </a:rPr>
              <a:t>সাথে</a:t>
            </a:r>
            <a:r>
              <a:rPr lang="en-US" b="1" dirty="0">
                <a:latin typeface=" nikoshBan"/>
              </a:rPr>
              <a:t> ০ </a:t>
            </a:r>
            <a:r>
              <a:rPr lang="en-US" b="1" dirty="0" err="1">
                <a:latin typeface=" nikoshBan"/>
              </a:rPr>
              <a:t>হতে</a:t>
            </a:r>
            <a:r>
              <a:rPr lang="en-US" b="1" dirty="0">
                <a:latin typeface=" nikoshBan"/>
              </a:rPr>
              <a:t> </a:t>
            </a:r>
            <a:r>
              <a:rPr lang="en-US" b="1" dirty="0" err="1">
                <a:latin typeface=" nikoshBan"/>
              </a:rPr>
              <a:t>পারবে</a:t>
            </a:r>
            <a:r>
              <a:rPr lang="en-US" b="1" dirty="0">
                <a:latin typeface=" nikoshBan"/>
              </a:rPr>
              <a:t> </a:t>
            </a:r>
            <a:r>
              <a:rPr lang="en-US" b="1" dirty="0" err="1">
                <a:latin typeface=" nikoshBan"/>
              </a:rPr>
              <a:t>না</a:t>
            </a:r>
            <a:r>
              <a:rPr lang="en-US" b="1" dirty="0">
                <a:latin typeface=" nikoshBan"/>
              </a:rPr>
              <a:t>।</a:t>
            </a:r>
          </a:p>
          <a:p>
            <a:r>
              <a:rPr lang="en-US" b="1" i="1" dirty="0">
                <a:latin typeface=" nikoshBan"/>
              </a:rPr>
              <a:t>২)</a:t>
            </a:r>
            <a:r>
              <a:rPr lang="en-US" b="1" i="1" dirty="0" err="1">
                <a:latin typeface=" nikoshBan"/>
              </a:rPr>
              <a:t>একটি</a:t>
            </a:r>
            <a:r>
              <a:rPr lang="en-US" b="1" i="1" dirty="0">
                <a:latin typeface=" nikoshBan"/>
              </a:rPr>
              <a:t> </a:t>
            </a:r>
            <a:r>
              <a:rPr lang="en-US" b="1" i="1" dirty="0" err="1">
                <a:latin typeface=" nikoshBan"/>
              </a:rPr>
              <a:t>আউটপুট</a:t>
            </a:r>
            <a:r>
              <a:rPr lang="en-US" b="1" i="1" dirty="0">
                <a:latin typeface=" nikoshBan"/>
              </a:rPr>
              <a:t> ১ </a:t>
            </a:r>
            <a:r>
              <a:rPr lang="en-US" b="1" i="1" dirty="0" err="1">
                <a:latin typeface=" nikoshBan"/>
              </a:rPr>
              <a:t>হলে</a:t>
            </a:r>
            <a:r>
              <a:rPr lang="en-US" b="1" i="1" dirty="0">
                <a:latin typeface=" nikoshBan"/>
              </a:rPr>
              <a:t> </a:t>
            </a:r>
            <a:r>
              <a:rPr lang="en-US" b="1" i="1" dirty="0" err="1">
                <a:latin typeface=" nikoshBan"/>
              </a:rPr>
              <a:t>বাকি</a:t>
            </a:r>
            <a:r>
              <a:rPr lang="en-US" b="1" i="1" dirty="0">
                <a:latin typeface=" nikoshBan"/>
              </a:rPr>
              <a:t> </a:t>
            </a:r>
            <a:r>
              <a:rPr lang="en-US" b="1" i="1" dirty="0" err="1">
                <a:latin typeface=" nikoshBan"/>
              </a:rPr>
              <a:t>আউটপুট</a:t>
            </a:r>
            <a:r>
              <a:rPr lang="en-US" b="1" i="1" dirty="0">
                <a:latin typeface=" nikoshBan"/>
              </a:rPr>
              <a:t> </a:t>
            </a:r>
            <a:r>
              <a:rPr lang="en-US" b="1" i="1" dirty="0" err="1">
                <a:latin typeface=" nikoshBan"/>
              </a:rPr>
              <a:t>গুলি</a:t>
            </a:r>
            <a:r>
              <a:rPr lang="en-US" b="1" i="1" dirty="0">
                <a:latin typeface=" nikoshBan"/>
              </a:rPr>
              <a:t> ০ </a:t>
            </a:r>
            <a:r>
              <a:rPr lang="en-US" b="1" i="1" dirty="0" err="1">
                <a:latin typeface=" nikoshBan"/>
              </a:rPr>
              <a:t>হবে</a:t>
            </a:r>
            <a:r>
              <a:rPr lang="en-US" b="1" i="1" dirty="0">
                <a:latin typeface=" nikoshBan"/>
              </a:rPr>
              <a:t>।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6494" y="2547060"/>
            <a:ext cx="2394283" cy="1323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Decoder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550695" y="2848101"/>
            <a:ext cx="685799" cy="336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630777" y="2763879"/>
            <a:ext cx="962527" cy="505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7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685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ডিকোডারের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72D9379-03AF-EA41-BC7F-95A829CFB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63" y="2905123"/>
            <a:ext cx="5628284" cy="358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6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</TotalTime>
  <Words>416</Words>
  <Application>Microsoft Office PowerPoint</Application>
  <PresentationFormat>Widescreen</PresentationFormat>
  <Paragraphs>88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                   পাঠ  ঘোষনা </vt:lpstr>
      <vt:lpstr>PowerPoint Presentation</vt:lpstr>
      <vt:lpstr>       AND Gate</vt:lpstr>
      <vt:lpstr>      ডিকোডার</vt:lpstr>
      <vt:lpstr>             ডিকোডার  </vt:lpstr>
      <vt:lpstr>            Decoder</vt:lpstr>
      <vt:lpstr>       একক কাজ </vt:lpstr>
      <vt:lpstr>     2 to 4 Decoder</vt:lpstr>
      <vt:lpstr>2 to 4 Decoder</vt:lpstr>
      <vt:lpstr>      2 to 4 Decoder</vt:lpstr>
      <vt:lpstr>         Decoder</vt:lpstr>
      <vt:lpstr>            Decoder</vt:lpstr>
      <vt:lpstr>PowerPoint Presentation</vt:lpstr>
      <vt:lpstr>   ডিকোডারের কাজ </vt:lpstr>
      <vt:lpstr>           দলীয়  কাজ </vt:lpstr>
      <vt:lpstr>            পাঠ মূ্ল্যায়ন </vt:lpstr>
      <vt:lpstr>                    বাড়ীর কাজ </vt:lpstr>
      <vt:lpstr>        ধন্যবাদ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lokman</dc:title>
  <dc:creator>User</dc:creator>
  <cp:lastModifiedBy>hasi fatema</cp:lastModifiedBy>
  <cp:revision>137</cp:revision>
  <dcterms:created xsi:type="dcterms:W3CDTF">2020-03-21T14:28:41Z</dcterms:created>
  <dcterms:modified xsi:type="dcterms:W3CDTF">2020-12-13T05:57:27Z</dcterms:modified>
</cp:coreProperties>
</file>