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sldIdLst>
    <p:sldId id="284" r:id="rId2"/>
    <p:sldId id="301" r:id="rId3"/>
    <p:sldId id="273" r:id="rId4"/>
    <p:sldId id="274" r:id="rId5"/>
    <p:sldId id="271" r:id="rId6"/>
    <p:sldId id="256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5" r:id="rId15"/>
    <p:sldId id="264" r:id="rId16"/>
    <p:sldId id="266" r:id="rId17"/>
    <p:sldId id="267" r:id="rId18"/>
    <p:sldId id="268" r:id="rId19"/>
    <p:sldId id="269" r:id="rId20"/>
    <p:sldId id="270" r:id="rId21"/>
    <p:sldId id="287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A40FBA-B24A-464E-B65B-2B92AF55D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4F336-3D70-48F4-9D56-5F18421A27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5DA81C-0EAF-4C3A-9F80-CEC6A066BAA9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9277F4-4722-4496-BD09-0696787DE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C12181-1C97-4ABE-A65C-1336B0376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C4ACE-B4CA-4C0F-8C63-C80079E67D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C352-E12A-424E-A55A-3E413A198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B358320-6B21-49EF-9ACD-122F10AA3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C4627-452B-4529-B4ED-0BBE71673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1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6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5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61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7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8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3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4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7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7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0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87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3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3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40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43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2.png" /><Relationship Id="rId5" Type="http://schemas.openxmlformats.org/officeDocument/2006/relationships/image" Target="../media/image41.png" /><Relationship Id="rId4" Type="http://schemas.openxmlformats.org/officeDocument/2006/relationships/image" Target="../media/image3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46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5.png" /><Relationship Id="rId5" Type="http://schemas.openxmlformats.org/officeDocument/2006/relationships/image" Target="../media/image44.png" /><Relationship Id="rId4" Type="http://schemas.openxmlformats.org/officeDocument/2006/relationships/image" Target="../media/image3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49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8.png" /><Relationship Id="rId5" Type="http://schemas.openxmlformats.org/officeDocument/2006/relationships/image" Target="../media/image47.png" /><Relationship Id="rId4" Type="http://schemas.openxmlformats.org/officeDocument/2006/relationships/image" Target="../media/image3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52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1.png" /><Relationship Id="rId5" Type="http://schemas.openxmlformats.org/officeDocument/2006/relationships/image" Target="../media/image50.png" /><Relationship Id="rId4" Type="http://schemas.openxmlformats.org/officeDocument/2006/relationships/image" Target="../media/image3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7" Type="http://schemas.openxmlformats.org/officeDocument/2006/relationships/image" Target="../media/image55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4.png" /><Relationship Id="rId5" Type="http://schemas.openxmlformats.org/officeDocument/2006/relationships/image" Target="../media/image53.png" /><Relationship Id="rId4" Type="http://schemas.openxmlformats.org/officeDocument/2006/relationships/image" Target="../media/image31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 /><Relationship Id="rId3" Type="http://schemas.openxmlformats.org/officeDocument/2006/relationships/image" Target="../media/image30.png" /><Relationship Id="rId7" Type="http://schemas.openxmlformats.org/officeDocument/2006/relationships/image" Target="../media/image58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7.png" /><Relationship Id="rId5" Type="http://schemas.openxmlformats.org/officeDocument/2006/relationships/image" Target="../media/image56.png" /><Relationship Id="rId4" Type="http://schemas.openxmlformats.org/officeDocument/2006/relationships/image" Target="../media/image3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1.png" /><Relationship Id="rId5" Type="http://schemas.openxmlformats.org/officeDocument/2006/relationships/image" Target="../media/image60.png" /><Relationship Id="rId4" Type="http://schemas.openxmlformats.org/officeDocument/2006/relationships/image" Target="../media/image31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13" Type="http://schemas.openxmlformats.org/officeDocument/2006/relationships/image" Target="../media/image20.png" /><Relationship Id="rId3" Type="http://schemas.openxmlformats.org/officeDocument/2006/relationships/image" Target="../media/image13.png" /><Relationship Id="rId7" Type="http://schemas.openxmlformats.org/officeDocument/2006/relationships/slide" Target="slide7.xml" /><Relationship Id="rId12" Type="http://schemas.openxmlformats.org/officeDocument/2006/relationships/image" Target="../media/image19.png" /><Relationship Id="rId2" Type="http://schemas.openxmlformats.org/officeDocument/2006/relationships/audio" Target="../media/audio1.wav" /><Relationship Id="rId16" Type="http://schemas.openxmlformats.org/officeDocument/2006/relationships/image" Target="../media/image2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png" /><Relationship Id="rId11" Type="http://schemas.openxmlformats.org/officeDocument/2006/relationships/image" Target="../media/image18.png" /><Relationship Id="rId5" Type="http://schemas.openxmlformats.org/officeDocument/2006/relationships/slide" Target="slide6.xml" /><Relationship Id="rId15" Type="http://schemas.openxmlformats.org/officeDocument/2006/relationships/image" Target="../media/image22.png" /><Relationship Id="rId10" Type="http://schemas.openxmlformats.org/officeDocument/2006/relationships/image" Target="../media/image17.png" /><Relationship Id="rId4" Type="http://schemas.openxmlformats.org/officeDocument/2006/relationships/image" Target="../media/image14.png" /><Relationship Id="rId9" Type="http://schemas.openxmlformats.org/officeDocument/2006/relationships/slide" Target="slide8.xml" /><Relationship Id="rId14" Type="http://schemas.openxmlformats.org/officeDocument/2006/relationships/image" Target="../media/image2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57251"/>
            <a:ext cx="3914775" cy="167878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6B9AD5F-F233-0E4E-89CA-2CBC704AA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02" y="2901324"/>
            <a:ext cx="4923198" cy="301823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72CB10-76CE-0242-8A22-70C849ED7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" y="3162299"/>
            <a:ext cx="37814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8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6CD9EBE-FB1A-41E0-BE72-D7B4AFA8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812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0F74A467-47B7-4DDF-A684-D68F6F4D2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772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82C6C14-EFC0-4008-A6F9-73A43D08E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3BAE5CF-0833-4597-B8E5-1E9B996F8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116653A-F811-46B1-9F20-DC647D37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29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6E4D284C-01E6-43F9-A2B6-0FCD7B84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689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AFA2351-4F48-49B2-9233-69DE92BF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686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010DDA5-28C4-4D1F-B74F-FBC2486E1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D073ECF8-BB07-4D26-BC1C-A3C2A953C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48FAD3F-324B-4789-A80C-F66D96E68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43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7F503837-400F-4DA3-A49B-7E4F3E67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6566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0C94A37-02E4-467B-98AD-C33FCF0B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689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C8AF8A4-6EB5-4724-A819-1050B2A3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BF9DDD7-B89F-485F-9187-6FEFF3187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0656E7C-1FE4-49E9-BC09-457173F0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6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7DE25631-0EBC-423E-914F-B0BD5115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C733AD0-F0BD-4A39-B0C6-A95C350C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8758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0F6EC8C0-083A-4206-8645-F4F8960DF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B7F6EDE-EF6F-40A6-A4D8-528838CF7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F931E41-60F6-4FE4-8479-ED9EE6C1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77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0F0D2E2-6172-44C8-9CDB-354A4AB0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122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B67AED3-496B-4FBB-9B49-95EB5EB8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883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756DE647-EFA5-4D5D-9BB0-65C83B808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589FB92-96C9-42AF-AF7C-0742A2822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FD80724A-DCB7-43A9-B454-AB301D8C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47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2007A6F4-CF5D-4618-BEC2-A01121F0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691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87A79E9-1D66-480F-842D-47EC9FDA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88820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3E21D458-89CF-46D7-A415-8C292EE8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5DAF53D1-858D-42B2-B53B-7BDC8D0C6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1687EBA9-40E8-480F-82F2-4D6DA977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5DA7408C-4AA5-42FD-A98C-88BF8153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478CDE7A-4E84-4EDE-89BD-29EE5C71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8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0B6637C-C32C-4E99-8038-335597659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02417AE-D3F3-4D54-AA5D-C242AE135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CDCAA73-AC07-4312-ADC3-D059E581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693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E0F1872A-851F-4267-8D60-5CC64281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3642FC4-16EE-4967-82DE-06408413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8863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AFBC3537-609A-4004-964F-32A982375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02173C8-F30D-4CA0-8439-26106D227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CDAEAB7F-A4A6-427D-87E4-9605D5B5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48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1FB0D1F0-9177-4187-9916-A9D42FC9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02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38028DB-408F-4E47-816F-5172D6BE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8561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6E0AD983-297F-4863-A7D5-9C45617D2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0DCC42E-F47B-4E49-93FD-63DD1A2A1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843E274C-3AC0-4E9D-A58B-BA8A8D3E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3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0D4A11DC-304D-41E9-87E2-98C6A1EF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74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2173EB39-4DC5-463B-8E74-DC9A9480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1DB06C8F-D485-4779-82FE-3B3C6EBF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697" y="1106073"/>
            <a:ext cx="5111671" cy="799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 err="1">
                <a:ln w="6600">
                  <a:solidFill>
                    <a:srgbClr val="54A02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en-US" sz="2700" b="1" i="0" u="none" strike="noStrike" kern="1200" cap="none" spc="0" normalizeH="0" baseline="0" noProof="0" dirty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1245" y="5049186"/>
            <a:ext cx="243622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ফাতিমা আক্তার  হাসি</a:t>
            </a: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 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16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আইসি</a:t>
            </a:r>
            <a:r>
              <a:rPr kumimoji="0" lang="en-GB" sz="16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</a:t>
            </a:r>
            <a:r>
              <a:rPr kumimoji="0" lang="en-US" sz="16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মেইলঃ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fatemahashi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6533" y="5136902"/>
            <a:ext cx="2125970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sz="162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</a:t>
            </a:r>
            <a:endParaRPr kumimoji="0" lang="en-GB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SQL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sz="162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GB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16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২/২০২০ </a:t>
            </a:r>
            <a:r>
              <a:rPr kumimoji="0" lang="en-US" sz="16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ইং</a:t>
            </a: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1CBCD91-1553-A440-8888-7BC0F3A03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67" y="2349684"/>
            <a:ext cx="2280876" cy="263077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EF492B7-32D2-1F49-AFAD-479F374A4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5" y="2619974"/>
            <a:ext cx="3002685" cy="24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hlinkClick r:id="" action="ppaction://hlinkshowjump?jump=previous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CD84D6D3-3FBC-4EC7-8CD5-7587E719F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62372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hlinkClick r:id="" action="ppaction://hlinkshowjump?jump=nex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4CDE4911-376C-4EA4-83F5-EA09629B2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357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D0091D52-06EC-4980-82FC-30DFF256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BFF7BCB4-4F31-4446-92C8-A2BE77ED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05000"/>
            <a:ext cx="9031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3686" y="1537063"/>
            <a:ext cx="2412275" cy="513806"/>
          </a:xfrm>
          <a:prstGeom prst="rect">
            <a:avLst/>
          </a:prstGeom>
          <a:noFill/>
          <a:ln w="762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spc="3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3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spc="3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1618" y="5186574"/>
            <a:ext cx="4990739" cy="972926"/>
          </a:xfrm>
          <a:prstGeom prst="rect">
            <a:avLst/>
          </a:prstGeom>
          <a:noFill/>
          <a:ln w="381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327083" algn="l"/>
              </a:tabLst>
            </a:pPr>
            <a:r>
              <a:rPr lang="en-GB" sz="21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SQL সম্পর্কে বিস্তারিত আলোচনা কর</a:t>
            </a:r>
            <a:endParaRPr lang="en-US" sz="216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0" y="2370744"/>
            <a:ext cx="3023657" cy="2025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6378" y="2164080"/>
            <a:ext cx="4032068" cy="2368731"/>
          </a:xfrm>
          <a:prstGeom prst="rect">
            <a:avLst/>
          </a:prstGeom>
          <a:noFill/>
          <a:ln w="76200" cap="sq" cmpd="sng">
            <a:gradFill flip="none" rotWithShape="1">
              <a:gsLst>
                <a:gs pos="42000">
                  <a:srgbClr val="92D050"/>
                </a:gs>
                <a:gs pos="63000">
                  <a:srgbClr val="FFFF00"/>
                </a:gs>
                <a:gs pos="54000">
                  <a:srgbClr val="0070C0"/>
                </a:gs>
                <a:gs pos="3000">
                  <a:srgbClr val="FFC000"/>
                </a:gs>
                <a:gs pos="16000">
                  <a:srgbClr val="00B0F0"/>
                </a:gs>
                <a:gs pos="29000">
                  <a:srgbClr val="FF0000"/>
                </a:gs>
                <a:gs pos="72000">
                  <a:srgbClr val="002060"/>
                </a:gs>
                <a:gs pos="81000">
                  <a:srgbClr val="92D050"/>
                </a:gs>
                <a:gs pos="89000">
                  <a:srgbClr val="00B0F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17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B15D45A7-0883-4315-AB8F-5B43E3FB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2554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altLang="en-US" sz="8000" b="1">
                <a:solidFill>
                  <a:srgbClr val="00B05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ধন্যবাদ</a:t>
            </a:r>
            <a:endParaRPr lang="en-US" altLang="en-US" sz="80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1F29664-ED11-496A-B0AC-289B0C587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777" y="1957160"/>
            <a:ext cx="634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altLang="en-US" sz="2400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বিষয়ঃ তথ্য ও যোগাযোগ প্রযুক্তি </a:t>
            </a:r>
            <a:endParaRPr lang="en-US" altLang="en-US" sz="240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D9F09E1-0325-4F71-9692-5468B86D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509" y="3808185"/>
            <a:ext cx="708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 b="1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          </a:t>
            </a:r>
            <a:r>
              <a:rPr lang="bn-BD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       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শ্রেণিঃ </a:t>
            </a:r>
            <a:r>
              <a:rPr lang="bn-BD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একাদশ </a:t>
            </a:r>
            <a:r>
              <a:rPr lang="bn-BD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ও </a:t>
            </a:r>
            <a:r>
              <a:rPr lang="bn-BD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দ্বাদশ</a:t>
            </a:r>
            <a:r>
              <a:rPr lang="en-IN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r>
              <a:rPr lang="en-IN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                  </a:t>
            </a:r>
            <a:r>
              <a:rPr lang="bn-BD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IN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        </a:t>
            </a:r>
            <a:r>
              <a:rPr lang="en-IN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বিষয়</a:t>
            </a:r>
            <a:r>
              <a:rPr lang="en-IN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কোডঃ</a:t>
            </a:r>
            <a:r>
              <a:rPr lang="en-IN" altLang="en-US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২৭৫</a:t>
            </a:r>
            <a:endParaRPr lang="bn-BD" altLang="en-US" b="1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IN" altLang="en-US" b="1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bn-BD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      </a:t>
            </a:r>
            <a:r>
              <a:rPr lang="en-IN" altLang="en-US" b="1">
                <a:latin typeface="Shonar Bangla" panose="02020603050405020304" pitchFamily="18" charset="0"/>
                <a:cs typeface="Shonar Bangla" panose="02020603050405020304" pitchFamily="18" charset="0"/>
              </a:rPr>
              <a:t>আলোচনার বিষয়ঃ</a:t>
            </a:r>
            <a:r>
              <a:rPr lang="en-IN" alt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alt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৬ষ্ঠ  </a:t>
            </a:r>
            <a:r>
              <a:rPr lang="en-IN" alt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অধ্যায় –( </a:t>
            </a:r>
            <a:r>
              <a:rPr lang="en-US" alt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SQL</a:t>
            </a:r>
            <a:r>
              <a:rPr lang="bn-BD" alt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কুয়েরি </a:t>
            </a:r>
            <a:r>
              <a:rPr lang="en-US" alt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)</a:t>
            </a:r>
          </a:p>
          <a:p>
            <a:endParaRPr lang="en-US" altLang="en-US" b="1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BDC99FE-2B4E-44C8-B4F2-1EC0F011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33475"/>
            <a:ext cx="5046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 sz="3200" b="1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IN" altLang="en-US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</a:t>
            </a:r>
            <a:r>
              <a:rPr lang="bn-BD" altLang="en-US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     শিখনফল</a:t>
            </a:r>
            <a:r>
              <a:rPr lang="en-IN" altLang="en-US" sz="3200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altLang="en-US" sz="3200" b="1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altLang="en-US" sz="3200" b="1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33BDD67-B77F-410F-A880-67AC65DF5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03513"/>
            <a:ext cx="7086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IN" altLang="en-US" sz="2800" b="1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IN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          </a:t>
            </a:r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IN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      ১। </a:t>
            </a:r>
            <a:r>
              <a:rPr lang="en-US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SQL </a:t>
            </a:r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এর ধারণা</a:t>
            </a:r>
          </a:p>
          <a:p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                    ২। </a:t>
            </a:r>
            <a:r>
              <a:rPr lang="en-US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SQL </a:t>
            </a:r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কি</a:t>
            </a:r>
          </a:p>
          <a:p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                                      ৩। </a:t>
            </a:r>
            <a:r>
              <a:rPr lang="en-US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SQL </a:t>
            </a:r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এর কুয়েরি বিস্তারিত </a:t>
            </a:r>
          </a:p>
          <a:p>
            <a:r>
              <a:rPr lang="bn-BD" altLang="en-US" sz="2800" b="1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IN" altLang="en-US" sz="2800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altLang="en-US" sz="2800" b="1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altLang="en-US" sz="2800" b="1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C76984-1F19-4F4B-B74E-363DCB7B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3288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2C318238-B475-4224-9C51-A2513A81A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1A866B-386C-470E-9A3F-02A4823F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3288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0B4E8AF-6025-4CAB-901A-0D1F1DB9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41471D-A61E-4843-9CCB-002DC19A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7086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D6C5A5-AFCF-4A3D-A868-54315965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28688"/>
            <a:ext cx="70580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>
            <a:hlinkClick r:id="" action="ppaction://hlinkshowjump?jump=fir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C39AF82-A071-4A97-9E42-BF49DCB7C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66688"/>
            <a:ext cx="3492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hlinkClick r:id="" action="ppaction://hlinkshowjump?jump=lastslide">
              <a:snd r:embed="rId2" name="arrow.wav"/>
            </a:hlinkClick>
            <a:extLst>
              <a:ext uri="{FF2B5EF4-FFF2-40B4-BE49-F238E27FC236}">
                <a16:creationId xmlns:a16="http://schemas.microsoft.com/office/drawing/2014/main" id="{F877B92C-7CA6-4B54-A4D0-FC18FCF23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444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>
            <a:hlinkClick r:id="rId5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61CD1F5-E389-4885-AF42-2869267822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80975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>
            <a:hlinkClick r:id="rId7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9A65430A-DC21-4ED9-B3F8-322BE99C6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180975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>
            <a:hlinkClick r:id="rId9" action="ppaction://hlinksldjump">
              <a:snd r:embed="rId2" name="arrow.wav"/>
            </a:hlinkClick>
            <a:extLst>
              <a:ext uri="{FF2B5EF4-FFF2-40B4-BE49-F238E27FC236}">
                <a16:creationId xmlns:a16="http://schemas.microsoft.com/office/drawing/2014/main" id="{25246068-DA9C-4A2A-983B-E5AC17102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80975"/>
            <a:ext cx="1096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>
            <a:hlinkClick r:id="" action="ppaction://noaction">
              <a:snd r:embed="rId2" name="arrow.wav"/>
            </a:hlinkClick>
            <a:extLst>
              <a:ext uri="{FF2B5EF4-FFF2-40B4-BE49-F238E27FC236}">
                <a16:creationId xmlns:a16="http://schemas.microsoft.com/office/drawing/2014/main" id="{A8F28190-872A-4F17-B134-01A93D8EF9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80975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>
            <a:hlinkClick r:id="" action="ppaction://noaction">
              <a:snd r:embed="rId2" name="arrow.wav"/>
            </a:hlinkClick>
            <a:extLst>
              <a:ext uri="{FF2B5EF4-FFF2-40B4-BE49-F238E27FC236}">
                <a16:creationId xmlns:a16="http://schemas.microsoft.com/office/drawing/2014/main" id="{16A54443-9932-4B23-88E9-B4FC40BE17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80975"/>
            <a:ext cx="1098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7">
            <a:hlinkClick r:id="" action="ppaction://noaction">
              <a:snd r:embed="rId2" name="arrow.wav"/>
            </a:hlinkClick>
            <a:extLst>
              <a:ext uri="{FF2B5EF4-FFF2-40B4-BE49-F238E27FC236}">
                <a16:creationId xmlns:a16="http://schemas.microsoft.com/office/drawing/2014/main" id="{E15939E8-94DA-45D0-9099-7A5177658B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80975"/>
            <a:ext cx="10969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BF96EA4-6404-4195-80BE-13D2DA22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55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F97143A4-3540-41EC-922F-8E12E975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217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6601F82-8657-4094-8C10-2AA573B4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85344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BE41DD0-F28F-4709-BB69-DC0D9830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3CDB6C27-ED0E-4576-A7BE-ADDE62C0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74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78B83C9-58EC-4D5F-BFE7-9B93F84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734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1C00AC1-4E08-42C9-93B7-574A723C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65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395</TotalTime>
  <Words>62</Words>
  <Application>Microsoft Office PowerPoint</Application>
  <PresentationFormat>On-screen Show (4:3)</PresentationFormat>
  <Paragraphs>19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</dc:creator>
  <cp:lastModifiedBy>hasi fatema</cp:lastModifiedBy>
  <cp:revision>51</cp:revision>
  <dcterms:created xsi:type="dcterms:W3CDTF">2015-08-10T06:04:00Z</dcterms:created>
  <dcterms:modified xsi:type="dcterms:W3CDTF">2020-12-13T06:27:42Z</dcterms:modified>
</cp:coreProperties>
</file>