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0"/>
  </p:notesMasterIdLst>
  <p:sldIdLst>
    <p:sldId id="343" r:id="rId2"/>
    <p:sldId id="344" r:id="rId3"/>
    <p:sldId id="286" r:id="rId4"/>
    <p:sldId id="285" r:id="rId5"/>
    <p:sldId id="307" r:id="rId6"/>
    <p:sldId id="324" r:id="rId7"/>
    <p:sldId id="335" r:id="rId8"/>
    <p:sldId id="329" r:id="rId9"/>
    <p:sldId id="328" r:id="rId10"/>
    <p:sldId id="334" r:id="rId11"/>
    <p:sldId id="330" r:id="rId12"/>
    <p:sldId id="340" r:id="rId13"/>
    <p:sldId id="341" r:id="rId14"/>
    <p:sldId id="339" r:id="rId15"/>
    <p:sldId id="333" r:id="rId16"/>
    <p:sldId id="327" r:id="rId17"/>
    <p:sldId id="284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7DC41-03EA-6B48-B4E3-AAC0740548CE}" type="datetimeFigureOut">
              <a:rPr lang="en-US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FE1C4-958E-7743-BB71-FA5808751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2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দেখাতেও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C4627-452B-4529-B4ED-0BBE71673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1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9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53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1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62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64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0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4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4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8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4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9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0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7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5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6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"/>
            <a:ext cx="5219700" cy="223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3D127-10A4-964C-B5B7-2FBD695B9608}"/>
              </a:ext>
            </a:extLst>
          </p:cNvPr>
          <p:cNvSpPr txBox="1"/>
          <p:nvPr/>
        </p:nvSpPr>
        <p:spPr>
          <a:xfrm>
            <a:off x="3705821" y="3286005"/>
            <a:ext cx="6101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 X-OR Gate</a:t>
            </a:r>
            <a:endParaRPr lang="en-US" sz="60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8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   X-OR Gate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893194"/>
            <a:ext cx="9157970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3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গেইটটিতে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Z এর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2718649"/>
            <a:ext cx="6967671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মৌলিক গেইট দিয়ে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এর লজিক চিত্র বাস্তবায়ন: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5" y="2997088"/>
            <a:ext cx="5384622" cy="2390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4406" y="1956447"/>
            <a:ext cx="7778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দুটি ইনপুট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ক্ষেত্রে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আউটপুট সমীকরণ−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767" y="2997088"/>
            <a:ext cx="2768958" cy="19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5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NAND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দ্বারা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বাস্তবায়নঃ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88" y="2163651"/>
            <a:ext cx="99038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NOR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দ্বারা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বাস্তবায়নঃ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419" y="2548731"/>
            <a:ext cx="7315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8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NOR Gate To X-OR Gate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75222"/>
            <a:ext cx="8596312" cy="36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6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 “ক” </a:t>
            </a:r>
            <a:r>
              <a:rPr lang="en-US" sz="2800" b="1" dirty="0" err="1"/>
              <a:t>দল</a:t>
            </a:r>
            <a:r>
              <a:rPr lang="en-US" sz="2800" b="1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X-OR GATE এর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“খ”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GATE এর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X-OR GATE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89" y="3734873"/>
            <a:ext cx="6053069" cy="23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NOR Gate  এর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X-OR Gate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5" y="4507605"/>
            <a:ext cx="10153918" cy="21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bn-BD" sz="8800" b="1" dirty="0">
                <a:solidFill>
                  <a:srgbClr val="7030A0"/>
                </a:solidFill>
              </a:rPr>
              <a:t>            </a:t>
            </a:r>
          </a:p>
          <a:p>
            <a:pPr marL="109728" indent="0">
              <a:buNone/>
            </a:pPr>
            <a:r>
              <a:rPr lang="bn-BD" sz="8800" b="1" dirty="0">
                <a:solidFill>
                  <a:srgbClr val="7030A0"/>
                </a:solidFill>
              </a:rPr>
              <a:t>             ধন্যবাদ</a:t>
            </a:r>
            <a:endParaRPr lang="en-US" sz="8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620" y="209164"/>
            <a:ext cx="6815561" cy="1066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6600">
                  <a:solidFill>
                    <a:srgbClr val="54A02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54A02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1588" y="4654714"/>
            <a:ext cx="242676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ফাতিমা আক্তার  হাসি</a:t>
            </a: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 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আইসি</a:t>
            </a:r>
            <a:r>
              <a:rPr kumimoji="0" lang="en-GB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</a:t>
            </a: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মেইলঃ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fatemahashi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6460617" y="4700615"/>
            <a:ext cx="2707195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GB" sz="21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kumimoji="0" lang="en-GB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Nikosh" pitchFamily="2" charset="0"/>
                <a:cs typeface="Times New Roman" pitchFamily="18" charset="0"/>
              </a:rPr>
              <a:t>X-OR  Gate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GB" sz="21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</a:t>
            </a: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২/২০২০ </a:t>
            </a: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ইং</a:t>
            </a: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589D309-5DFB-9E40-A89A-15FC326A5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20" y="1527552"/>
            <a:ext cx="3248297" cy="291648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C86ACE6-9966-EE43-B80A-7B281D399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7385"/>
            <a:ext cx="3293269" cy="20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841102"/>
            <a:ext cx="6342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             </a:t>
            </a:r>
            <a:r>
              <a:rPr lang="en-IN" sz="2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বিষয়ঃ</a:t>
            </a:r>
            <a:r>
              <a:rPr lang="en-IN" sz="2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IN" sz="2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IN" sz="2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IN" sz="2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যোগাযোগ</a:t>
            </a:r>
            <a:r>
              <a:rPr lang="en-IN" sz="2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IN" sz="2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প্রযুক্তি</a:t>
            </a:r>
            <a:r>
              <a:rPr lang="en-IN" sz="2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8816" y="205740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IN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                      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IN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   </a:t>
            </a:r>
            <a:r>
              <a:rPr lang="en-IN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IN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শ্রেণিঃ</a:t>
            </a:r>
            <a:r>
              <a:rPr lang="en-IN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IN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একাদশ</a:t>
            </a:r>
            <a:r>
              <a:rPr lang="en-IN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IN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IN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দ্বাদশ</a:t>
            </a:r>
            <a:r>
              <a:rPr lang="en-IN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r>
              <a:rPr lang="en-IN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                              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IN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   </a:t>
            </a:r>
            <a:r>
              <a:rPr lang="en-IN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IN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বিষয়</a:t>
            </a:r>
            <a:r>
              <a:rPr lang="en-IN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IN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কোডঃ</a:t>
            </a:r>
            <a:r>
              <a:rPr lang="en-IN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IN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২৭৫</a:t>
            </a:r>
            <a:endParaRPr lang="bn-BD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IN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                   </a:t>
            </a:r>
            <a:r>
              <a:rPr lang="en-IN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আলোচনার</a:t>
            </a:r>
            <a:r>
              <a:rPr lang="en-IN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IN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বিষয়ঃ</a:t>
            </a:r>
            <a:r>
              <a:rPr lang="en-IN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তৃতীয়  </a:t>
            </a:r>
            <a:r>
              <a:rPr lang="en-IN" b="1" dirty="0" err="1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অধ্যায়</a:t>
            </a:r>
            <a:r>
              <a:rPr lang="en-IN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–( </a:t>
            </a:r>
            <a:r>
              <a:rPr lang="bn-BD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X- OR Gate </a:t>
            </a:r>
            <a:r>
              <a:rPr lang="en-IN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endParaRPr lang="en-US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4825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</a:p>
          <a:p>
            <a:pPr marL="0" indent="0"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X-OR গেইট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</a:rPr>
              <a:t>2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মৌলিক গেইট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X-OR Gate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 করতে পারবে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NOR /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NANDগেইট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X-OR Gate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9E33DEE-5CBF-B54F-8448-5F18EEAA54A4}"/>
              </a:ext>
            </a:extLst>
          </p:cNvPr>
          <p:cNvSpPr/>
          <p:nvPr/>
        </p:nvSpPr>
        <p:spPr>
          <a:xfrm>
            <a:off x="4683803" y="197544"/>
            <a:ext cx="2055133" cy="1076425"/>
          </a:xfrm>
          <a:prstGeom prst="cloudCallout">
            <a:avLst>
              <a:gd name="adj1" fmla="val 0"/>
              <a:gd name="adj2" fmla="val 77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শিখনফল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9144000" cy="56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0608" y="-1"/>
            <a:ext cx="11990231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    X-OR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Exclusive 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গেইটকে সংক্ষেপে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বলা হয়। এটি একটি যৌগিক গেইট যা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AND, 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NOT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সাহায্যে তৈরি করা হয়। এই গেইটের মাধ্যমে বিভিন্ন ইনপুট বিট তুলনা করে আউটপুট সংকেত পাওয়া যায়। ইনপুটে বেজোড় সংখ্যক ১ থাকলে আউটপুট ১ হয়, অন্যথায় ০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 X-OR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 and B input এর X-OR GATE এ Output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A       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06" y="3335628"/>
            <a:ext cx="4343400" cy="23697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94007" y="1948765"/>
            <a:ext cx="360608" cy="296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575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X-OR Gate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854559"/>
            <a:ext cx="9358200" cy="45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53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728</TotalTime>
  <Words>264</Words>
  <Application>Microsoft Office PowerPoint</Application>
  <PresentationFormat>Widescreen</PresentationFormat>
  <Paragraphs>40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X-OR GATE</vt:lpstr>
      <vt:lpstr>    X-OR Gate</vt:lpstr>
      <vt:lpstr>     X-OR Gate</vt:lpstr>
      <vt:lpstr>      X-OR Gate</vt:lpstr>
      <vt:lpstr>                    একক কাজ </vt:lpstr>
      <vt:lpstr>শুধু মৌলিক গেইট দিয়ে X-OR গেইট এর লজিক চিত্র বাস্তবায়ন:</vt:lpstr>
      <vt:lpstr>শুধু NAND গেইট দ্বারা X-OR গেইটের বাস্তবায়নঃ </vt:lpstr>
      <vt:lpstr>শুধু NOR গেইট দ্বারা X-OR গেইটের বাস্তবায়নঃ </vt:lpstr>
      <vt:lpstr>    NOR Gate To X-OR Gate</vt:lpstr>
      <vt:lpstr>    দলীয় কাজ </vt:lpstr>
      <vt:lpstr>পাঠ মূল্যায়ন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hasi fatema</cp:lastModifiedBy>
  <cp:revision>96</cp:revision>
  <dcterms:created xsi:type="dcterms:W3CDTF">2020-04-25T06:11:37Z</dcterms:created>
  <dcterms:modified xsi:type="dcterms:W3CDTF">2020-12-13T06:58:17Z</dcterms:modified>
</cp:coreProperties>
</file>