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6" r:id="rId12"/>
    <p:sldId id="277" r:id="rId13"/>
    <p:sldId id="278" r:id="rId14"/>
    <p:sldId id="279" r:id="rId15"/>
    <p:sldId id="270" r:id="rId16"/>
    <p:sldId id="271" r:id="rId17"/>
    <p:sldId id="272" r:id="rId18"/>
    <p:sldId id="274" r:id="rId19"/>
    <p:sldId id="280" r:id="rId20"/>
    <p:sldId id="281" r:id="rId21"/>
    <p:sldId id="273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06B22-A680-4A73-8F7C-63871D1F1A0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059F3-F074-4876-A060-16BA466450A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D6A8852-54E2-48E7-B4B4-72F4022190D8}" type="parTrans" cxnId="{4ADEA15A-66FF-4665-8928-CFFA9151CD09}">
      <dgm:prSet/>
      <dgm:spPr/>
      <dgm:t>
        <a:bodyPr/>
        <a:lstStyle/>
        <a:p>
          <a:endParaRPr lang="en-US"/>
        </a:p>
      </dgm:t>
    </dgm:pt>
    <dgm:pt modelId="{649C8627-B741-40D5-9783-C061404CEC8D}" type="sibTrans" cxnId="{4ADEA15A-66FF-4665-8928-CFFA9151CD09}">
      <dgm:prSet/>
      <dgm:spPr/>
      <dgm:t>
        <a:bodyPr/>
        <a:lstStyle/>
        <a:p>
          <a:endParaRPr lang="en-US"/>
        </a:p>
      </dgm:t>
    </dgm:pt>
    <dgm:pt modelId="{25DE679D-15E4-4C57-A116-B537872065D2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D994DA-D077-4D2F-81E0-CFA0761DAAE2}" type="parTrans" cxnId="{FE671674-940C-4206-AA9A-D775E1494DE2}">
      <dgm:prSet/>
      <dgm:spPr/>
      <dgm:t>
        <a:bodyPr/>
        <a:lstStyle/>
        <a:p>
          <a:endParaRPr lang="en-US"/>
        </a:p>
      </dgm:t>
    </dgm:pt>
    <dgm:pt modelId="{3D37C6BB-2D41-44B8-85D8-CD54C53BF2F0}" type="sibTrans" cxnId="{FE671674-940C-4206-AA9A-D775E1494DE2}">
      <dgm:prSet/>
      <dgm:spPr/>
      <dgm:t>
        <a:bodyPr/>
        <a:lstStyle/>
        <a:p>
          <a:endParaRPr lang="en-US"/>
        </a:p>
      </dgm:t>
    </dgm:pt>
    <dgm:pt modelId="{6F773A3E-AFD8-4296-ACB4-9B2D2468A8E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3A56313-99F4-49D6-81B9-D3031DF1820F}" type="parTrans" cxnId="{40B0BA4F-023E-4BD9-B1B7-F576133939C2}">
      <dgm:prSet/>
      <dgm:spPr/>
      <dgm:t>
        <a:bodyPr/>
        <a:lstStyle/>
        <a:p>
          <a:endParaRPr lang="en-US"/>
        </a:p>
      </dgm:t>
    </dgm:pt>
    <dgm:pt modelId="{EE789D16-DAEC-416B-A461-93257596ED3A}" type="sibTrans" cxnId="{40B0BA4F-023E-4BD9-B1B7-F576133939C2}">
      <dgm:prSet/>
      <dgm:spPr/>
      <dgm:t>
        <a:bodyPr/>
        <a:lstStyle/>
        <a:p>
          <a:endParaRPr lang="en-US"/>
        </a:p>
      </dgm:t>
    </dgm:pt>
    <dgm:pt modelId="{72472557-F8C5-475A-8985-889BA8DCE002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ডিম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938E3C2-21DD-493A-B70B-F9BF9C9DC968}" type="parTrans" cxnId="{A9346417-2055-4DD3-A613-6E4D8D750FE6}">
      <dgm:prSet/>
      <dgm:spPr/>
      <dgm:t>
        <a:bodyPr/>
        <a:lstStyle/>
        <a:p>
          <a:endParaRPr lang="en-US"/>
        </a:p>
      </dgm:t>
    </dgm:pt>
    <dgm:pt modelId="{68084BA6-49AC-4674-87F0-0F1E0F19F9B6}" type="sibTrans" cxnId="{A9346417-2055-4DD3-A613-6E4D8D750FE6}">
      <dgm:prSet/>
      <dgm:spPr/>
      <dgm:t>
        <a:bodyPr/>
        <a:lstStyle/>
        <a:p>
          <a:endParaRPr lang="en-US"/>
        </a:p>
      </dgm:t>
    </dgm:pt>
    <dgm:pt modelId="{E9D12C5C-64A1-45BD-AA38-A92C7C364CD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ভাত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492AF4F-43FE-4A39-88E1-35340E7176C8}" type="parTrans" cxnId="{3E9C837B-4A37-4425-9D45-636531C01835}">
      <dgm:prSet/>
      <dgm:spPr/>
      <dgm:t>
        <a:bodyPr/>
        <a:lstStyle/>
        <a:p>
          <a:endParaRPr lang="en-US"/>
        </a:p>
      </dgm:t>
    </dgm:pt>
    <dgm:pt modelId="{A8B3802F-E95C-4505-8130-F5285CBD44B3}" type="sibTrans" cxnId="{3E9C837B-4A37-4425-9D45-636531C01835}">
      <dgm:prSet/>
      <dgm:spPr/>
      <dgm:t>
        <a:bodyPr/>
        <a:lstStyle/>
        <a:p>
          <a:endParaRPr lang="en-US"/>
        </a:p>
      </dgm:t>
    </dgm:pt>
    <dgm:pt modelId="{CB62A8BE-2DC6-4E66-9D70-29742B820326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মুরগির</a:t>
          </a:r>
          <a:r>
            <a: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মাংস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F3956E5-C60B-4D82-92DD-822871B777C6}" type="parTrans" cxnId="{5F261EE9-FCBB-412E-9D25-4945471F9460}">
      <dgm:prSet/>
      <dgm:spPr/>
      <dgm:t>
        <a:bodyPr/>
        <a:lstStyle/>
        <a:p>
          <a:endParaRPr lang="en-US"/>
        </a:p>
      </dgm:t>
    </dgm:pt>
    <dgm:pt modelId="{E38F2CE9-6D29-49E2-9F83-F8AB50FE6FF0}" type="sibTrans" cxnId="{5F261EE9-FCBB-412E-9D25-4945471F9460}">
      <dgm:prSet/>
      <dgm:spPr/>
      <dgm:t>
        <a:bodyPr/>
        <a:lstStyle/>
        <a:p>
          <a:endParaRPr lang="en-US"/>
        </a:p>
      </dgm:t>
    </dgm:pt>
    <dgm:pt modelId="{7112C3D5-74F7-4D22-86C6-9D6008418CEA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ঘি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C628520-3D5A-45CE-96C5-B339311AB63E}" type="parTrans" cxnId="{1465BFB5-3F52-4CBB-854B-045D39A231A1}">
      <dgm:prSet/>
      <dgm:spPr/>
      <dgm:t>
        <a:bodyPr/>
        <a:lstStyle/>
        <a:p>
          <a:endParaRPr lang="en-US"/>
        </a:p>
      </dgm:t>
    </dgm:pt>
    <dgm:pt modelId="{D922A94B-62DE-4F92-9902-6A70E86C4CEE}" type="sibTrans" cxnId="{1465BFB5-3F52-4CBB-854B-045D39A231A1}">
      <dgm:prSet/>
      <dgm:spPr/>
      <dgm:t>
        <a:bodyPr/>
        <a:lstStyle/>
        <a:p>
          <a:endParaRPr lang="en-US"/>
        </a:p>
      </dgm:t>
    </dgm:pt>
    <dgm:pt modelId="{CD3CFF87-AAE0-4F62-857B-8D5E55D8463E}">
      <dgm:prSet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দুধ</a:t>
          </a:r>
          <a:endParaRPr lang="en-US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6596B19-6E86-4C90-B867-4F1A3B27171D}" type="parTrans" cxnId="{D5954E30-7EC0-4DE6-98EF-781033C896CB}">
      <dgm:prSet/>
      <dgm:spPr/>
      <dgm:t>
        <a:bodyPr/>
        <a:lstStyle/>
        <a:p>
          <a:endParaRPr lang="en-US"/>
        </a:p>
      </dgm:t>
    </dgm:pt>
    <dgm:pt modelId="{D01E9EF4-4509-4829-8286-3686E0907DA6}" type="sibTrans" cxnId="{D5954E30-7EC0-4DE6-98EF-781033C896CB}">
      <dgm:prSet/>
      <dgm:spPr/>
      <dgm:t>
        <a:bodyPr/>
        <a:lstStyle/>
        <a:p>
          <a:endParaRPr lang="en-US"/>
        </a:p>
      </dgm:t>
    </dgm:pt>
    <dgm:pt modelId="{E0F83FC8-ADE4-490D-BB96-40CF125BE953}">
      <dgm:prSet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শিমের</a:t>
          </a:r>
          <a:r>
            <a: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বিচি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DC69A91-9FCF-42DC-B27A-BA9C763C8FD4}" type="parTrans" cxnId="{72CB93EF-8A4C-46AC-BBE1-59A99270D19B}">
      <dgm:prSet/>
      <dgm:spPr/>
      <dgm:t>
        <a:bodyPr/>
        <a:lstStyle/>
        <a:p>
          <a:endParaRPr lang="en-US"/>
        </a:p>
      </dgm:t>
    </dgm:pt>
    <dgm:pt modelId="{0BFA49E0-F645-4BF3-9F76-54F90BC9C0E0}" type="sibTrans" cxnId="{72CB93EF-8A4C-46AC-BBE1-59A99270D19B}">
      <dgm:prSet/>
      <dgm:spPr/>
      <dgm:t>
        <a:bodyPr/>
        <a:lstStyle/>
        <a:p>
          <a:endParaRPr lang="en-US"/>
        </a:p>
      </dgm:t>
    </dgm:pt>
    <dgm:pt modelId="{50CC74C7-4AD4-4E7F-AC1A-337EB7F3CE12}" type="pres">
      <dgm:prSet presAssocID="{29F06B22-A680-4A73-8F7C-63871D1F1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5AF95-866C-4832-8741-FCD6C1284664}" type="pres">
      <dgm:prSet presAssocID="{59C059F3-F074-4876-A060-16BA466450A7}" presName="centerShape" presStyleLbl="node0" presStyleIdx="0" presStyleCnt="1" custLinFactNeighborX="-2019" custLinFactNeighborY="-5430"/>
      <dgm:spPr/>
      <dgm:t>
        <a:bodyPr/>
        <a:lstStyle/>
        <a:p>
          <a:endParaRPr lang="en-US"/>
        </a:p>
      </dgm:t>
    </dgm:pt>
    <dgm:pt modelId="{97B5D68C-A90E-4D17-AD3E-AADFF72EFB33}" type="pres">
      <dgm:prSet presAssocID="{25DE679D-15E4-4C57-A116-B537872065D2}" presName="node" presStyleLbl="node1" presStyleIdx="0" presStyleCnt="8" custScaleX="15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706EA-58E8-4A62-A579-1289D04ED2DD}" type="pres">
      <dgm:prSet presAssocID="{25DE679D-15E4-4C57-A116-B537872065D2}" presName="dummy" presStyleCnt="0"/>
      <dgm:spPr/>
    </dgm:pt>
    <dgm:pt modelId="{0C9A1A53-6C71-4B61-8F09-1D650516FFF5}" type="pres">
      <dgm:prSet presAssocID="{3D37C6BB-2D41-44B8-85D8-CD54C53BF2F0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08E3742-6362-435C-9F5C-C7F33BF9479D}" type="pres">
      <dgm:prSet presAssocID="{6F773A3E-AFD8-4296-ACB4-9B2D2468A8E9}" presName="node" presStyleLbl="node1" presStyleIdx="1" presStyleCnt="8" custScaleX="157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BD25-8BCC-4F54-BFC7-BDC7214788A8}" type="pres">
      <dgm:prSet presAssocID="{6F773A3E-AFD8-4296-ACB4-9B2D2468A8E9}" presName="dummy" presStyleCnt="0"/>
      <dgm:spPr/>
    </dgm:pt>
    <dgm:pt modelId="{15CBA5B0-D001-43C2-A21A-FBCDD8BC0898}" type="pres">
      <dgm:prSet presAssocID="{EE789D16-DAEC-416B-A461-93257596ED3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9C746695-2BC5-4213-9E69-7403CE8901C9}" type="pres">
      <dgm:prSet presAssocID="{72472557-F8C5-475A-8985-889BA8DCE002}" presName="node" presStyleLbl="node1" presStyleIdx="2" presStyleCnt="8" custScaleX="144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8CE22-43D5-42F9-88E7-E75B95EC7CAC}" type="pres">
      <dgm:prSet presAssocID="{72472557-F8C5-475A-8985-889BA8DCE002}" presName="dummy" presStyleCnt="0"/>
      <dgm:spPr/>
    </dgm:pt>
    <dgm:pt modelId="{EB3AE127-1CB7-40E8-9770-9E660E4288C4}" type="pres">
      <dgm:prSet presAssocID="{68084BA6-49AC-4674-87F0-0F1E0F19F9B6}" presName="sibTrans" presStyleLbl="sibTrans2D1" presStyleIdx="2" presStyleCnt="8"/>
      <dgm:spPr/>
      <dgm:t>
        <a:bodyPr/>
        <a:lstStyle/>
        <a:p>
          <a:endParaRPr lang="en-US"/>
        </a:p>
      </dgm:t>
    </dgm:pt>
    <dgm:pt modelId="{9A983A8A-AA48-49E7-ABEF-76D0EEE97462}" type="pres">
      <dgm:prSet presAssocID="{E9D12C5C-64A1-45BD-AA38-A92C7C364CD2}" presName="node" presStyleLbl="node1" presStyleIdx="3" presStyleCnt="8" custScaleX="158255" custRadScaleRad="97998" custRadScaleInc="-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EFA11-23BD-4FD2-AE1F-AD248BE90743}" type="pres">
      <dgm:prSet presAssocID="{E9D12C5C-64A1-45BD-AA38-A92C7C364CD2}" presName="dummy" presStyleCnt="0"/>
      <dgm:spPr/>
    </dgm:pt>
    <dgm:pt modelId="{1D542E64-0921-430A-A112-C48C9EC9E0C7}" type="pres">
      <dgm:prSet presAssocID="{A8B3802F-E95C-4505-8130-F5285CBD44B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A4808190-CE62-4502-A9F6-76F86BC0AFB6}" type="pres">
      <dgm:prSet presAssocID="{CB62A8BE-2DC6-4E66-9D70-29742B820326}" presName="node" presStyleLbl="node1" presStyleIdx="4" presStyleCnt="8" custScaleX="156508" custRadScaleRad="100459" custRadScaleInc="5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B97BE-6A2B-4ECA-BBB6-E02D5AE1C237}" type="pres">
      <dgm:prSet presAssocID="{CB62A8BE-2DC6-4E66-9D70-29742B820326}" presName="dummy" presStyleCnt="0"/>
      <dgm:spPr/>
    </dgm:pt>
    <dgm:pt modelId="{D393D56F-B5B4-41A6-BD29-59E195AD3290}" type="pres">
      <dgm:prSet presAssocID="{E38F2CE9-6D29-49E2-9F83-F8AB50FE6FF0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367A6E6-32C7-48F0-8254-E8436AD6A9EF}" type="pres">
      <dgm:prSet presAssocID="{7112C3D5-74F7-4D22-86C6-9D6008418CEA}" presName="node" presStyleLbl="node1" presStyleIdx="5" presStyleCnt="8" custScaleX="172928" custRadScaleRad="103596" custRadScaleInc="2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06844-9222-4527-8E29-1271B9628038}" type="pres">
      <dgm:prSet presAssocID="{7112C3D5-74F7-4D22-86C6-9D6008418CEA}" presName="dummy" presStyleCnt="0"/>
      <dgm:spPr/>
    </dgm:pt>
    <dgm:pt modelId="{4248B4B2-9E65-4392-878E-31CB77F5DDDF}" type="pres">
      <dgm:prSet presAssocID="{D922A94B-62DE-4F92-9902-6A70E86C4CE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CEF354B-C1A2-42D4-AD49-428C672DACFA}" type="pres">
      <dgm:prSet presAssocID="{CD3CFF87-AAE0-4F62-857B-8D5E55D8463E}" presName="node" presStyleLbl="node1" presStyleIdx="6" presStyleCnt="8" custScaleX="209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30027-956A-4935-8B51-F595C2873882}" type="pres">
      <dgm:prSet presAssocID="{CD3CFF87-AAE0-4F62-857B-8D5E55D8463E}" presName="dummy" presStyleCnt="0"/>
      <dgm:spPr/>
    </dgm:pt>
    <dgm:pt modelId="{D5529B60-CE64-458B-B8A3-53AEE989968D}" type="pres">
      <dgm:prSet presAssocID="{D01E9EF4-4509-4829-8286-3686E0907DA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A663A21-14CA-4006-9002-24F88FDF1A5B}" type="pres">
      <dgm:prSet presAssocID="{E0F83FC8-ADE4-490D-BB96-40CF125BE953}" presName="node" presStyleLbl="node1" presStyleIdx="7" presStyleCnt="8" custScaleX="21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CA5D8-C964-436D-BF54-11ADD2A51BB8}" type="pres">
      <dgm:prSet presAssocID="{E0F83FC8-ADE4-490D-BB96-40CF125BE953}" presName="dummy" presStyleCnt="0"/>
      <dgm:spPr/>
    </dgm:pt>
    <dgm:pt modelId="{F83F2A36-6EFE-4C88-BCB9-ABEAED54DF2A}" type="pres">
      <dgm:prSet presAssocID="{0BFA49E0-F645-4BF3-9F76-54F90BC9C0E0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EC916E27-A7A5-4C55-A790-5A2B2D90FB50}" type="presOf" srcId="{E0F83FC8-ADE4-490D-BB96-40CF125BE953}" destId="{0A663A21-14CA-4006-9002-24F88FDF1A5B}" srcOrd="0" destOrd="0" presId="urn:microsoft.com/office/officeart/2005/8/layout/radial6"/>
    <dgm:cxn modelId="{72CB93EF-8A4C-46AC-BBE1-59A99270D19B}" srcId="{59C059F3-F074-4876-A060-16BA466450A7}" destId="{E0F83FC8-ADE4-490D-BB96-40CF125BE953}" srcOrd="7" destOrd="0" parTransId="{9DC69A91-9FCF-42DC-B27A-BA9C763C8FD4}" sibTransId="{0BFA49E0-F645-4BF3-9F76-54F90BC9C0E0}"/>
    <dgm:cxn modelId="{7100A115-3222-4F80-A1DF-B0189E815572}" type="presOf" srcId="{EE789D16-DAEC-416B-A461-93257596ED3A}" destId="{15CBA5B0-D001-43C2-A21A-FBCDD8BC0898}" srcOrd="0" destOrd="0" presId="urn:microsoft.com/office/officeart/2005/8/layout/radial6"/>
    <dgm:cxn modelId="{A9346417-2055-4DD3-A613-6E4D8D750FE6}" srcId="{59C059F3-F074-4876-A060-16BA466450A7}" destId="{72472557-F8C5-475A-8985-889BA8DCE002}" srcOrd="2" destOrd="0" parTransId="{1938E3C2-21DD-493A-B70B-F9BF9C9DC968}" sibTransId="{68084BA6-49AC-4674-87F0-0F1E0F19F9B6}"/>
    <dgm:cxn modelId="{88F0C02D-B1D1-4702-8C28-D3FD99606A15}" type="presOf" srcId="{A8B3802F-E95C-4505-8130-F5285CBD44B3}" destId="{1D542E64-0921-430A-A112-C48C9EC9E0C7}" srcOrd="0" destOrd="0" presId="urn:microsoft.com/office/officeart/2005/8/layout/radial6"/>
    <dgm:cxn modelId="{445BCD2C-3EBC-4CA4-81E2-91BCECED4728}" type="presOf" srcId="{68084BA6-49AC-4674-87F0-0F1E0F19F9B6}" destId="{EB3AE127-1CB7-40E8-9770-9E660E4288C4}" srcOrd="0" destOrd="0" presId="urn:microsoft.com/office/officeart/2005/8/layout/radial6"/>
    <dgm:cxn modelId="{D5954E30-7EC0-4DE6-98EF-781033C896CB}" srcId="{59C059F3-F074-4876-A060-16BA466450A7}" destId="{CD3CFF87-AAE0-4F62-857B-8D5E55D8463E}" srcOrd="6" destOrd="0" parTransId="{D6596B19-6E86-4C90-B867-4F1A3B27171D}" sibTransId="{D01E9EF4-4509-4829-8286-3686E0907DA6}"/>
    <dgm:cxn modelId="{AF672455-5640-469F-BFB8-9B7215F92D0F}" type="presOf" srcId="{6F773A3E-AFD8-4296-ACB4-9B2D2468A8E9}" destId="{F08E3742-6362-435C-9F5C-C7F33BF9479D}" srcOrd="0" destOrd="0" presId="urn:microsoft.com/office/officeart/2005/8/layout/radial6"/>
    <dgm:cxn modelId="{3E9C837B-4A37-4425-9D45-636531C01835}" srcId="{59C059F3-F074-4876-A060-16BA466450A7}" destId="{E9D12C5C-64A1-45BD-AA38-A92C7C364CD2}" srcOrd="3" destOrd="0" parTransId="{5492AF4F-43FE-4A39-88E1-35340E7176C8}" sibTransId="{A8B3802F-E95C-4505-8130-F5285CBD44B3}"/>
    <dgm:cxn modelId="{4BD5A817-158D-451B-8BE8-6B1CB7A54452}" type="presOf" srcId="{D01E9EF4-4509-4829-8286-3686E0907DA6}" destId="{D5529B60-CE64-458B-B8A3-53AEE989968D}" srcOrd="0" destOrd="0" presId="urn:microsoft.com/office/officeart/2005/8/layout/radial6"/>
    <dgm:cxn modelId="{D93674B9-4C99-4C64-9137-607B40EA1D11}" type="presOf" srcId="{25DE679D-15E4-4C57-A116-B537872065D2}" destId="{97B5D68C-A90E-4D17-AD3E-AADFF72EFB33}" srcOrd="0" destOrd="0" presId="urn:microsoft.com/office/officeart/2005/8/layout/radial6"/>
    <dgm:cxn modelId="{C974FE23-07E3-4142-9E1B-589B88C47C25}" type="presOf" srcId="{E38F2CE9-6D29-49E2-9F83-F8AB50FE6FF0}" destId="{D393D56F-B5B4-41A6-BD29-59E195AD3290}" srcOrd="0" destOrd="0" presId="urn:microsoft.com/office/officeart/2005/8/layout/radial6"/>
    <dgm:cxn modelId="{40B0BA4F-023E-4BD9-B1B7-F576133939C2}" srcId="{59C059F3-F074-4876-A060-16BA466450A7}" destId="{6F773A3E-AFD8-4296-ACB4-9B2D2468A8E9}" srcOrd="1" destOrd="0" parTransId="{33A56313-99F4-49D6-81B9-D3031DF1820F}" sibTransId="{EE789D16-DAEC-416B-A461-93257596ED3A}"/>
    <dgm:cxn modelId="{C0473AFE-DE2B-44EC-A903-2EF1A70CA2A1}" type="presOf" srcId="{29F06B22-A680-4A73-8F7C-63871D1F1A0B}" destId="{50CC74C7-4AD4-4E7F-AC1A-337EB7F3CE12}" srcOrd="0" destOrd="0" presId="urn:microsoft.com/office/officeart/2005/8/layout/radial6"/>
    <dgm:cxn modelId="{5B74343C-8E54-448E-A045-2E5B06E58A58}" type="presOf" srcId="{CD3CFF87-AAE0-4F62-857B-8D5E55D8463E}" destId="{ACEF354B-C1A2-42D4-AD49-428C672DACFA}" srcOrd="0" destOrd="0" presId="urn:microsoft.com/office/officeart/2005/8/layout/radial6"/>
    <dgm:cxn modelId="{5C8A08C4-410E-451C-9E0F-06BC3AC81CB0}" type="presOf" srcId="{7112C3D5-74F7-4D22-86C6-9D6008418CEA}" destId="{B367A6E6-32C7-48F0-8254-E8436AD6A9EF}" srcOrd="0" destOrd="0" presId="urn:microsoft.com/office/officeart/2005/8/layout/radial6"/>
    <dgm:cxn modelId="{4ADEA15A-66FF-4665-8928-CFFA9151CD09}" srcId="{29F06B22-A680-4A73-8F7C-63871D1F1A0B}" destId="{59C059F3-F074-4876-A060-16BA466450A7}" srcOrd="0" destOrd="0" parTransId="{2D6A8852-54E2-48E7-B4B4-72F4022190D8}" sibTransId="{649C8627-B741-40D5-9783-C061404CEC8D}"/>
    <dgm:cxn modelId="{0C04EC7C-F915-442E-A354-10B22171161C}" type="presOf" srcId="{CB62A8BE-2DC6-4E66-9D70-29742B820326}" destId="{A4808190-CE62-4502-A9F6-76F86BC0AFB6}" srcOrd="0" destOrd="0" presId="urn:microsoft.com/office/officeart/2005/8/layout/radial6"/>
    <dgm:cxn modelId="{A0D89DC2-B86B-44A5-A3E5-F2CB46D5B68E}" type="presOf" srcId="{59C059F3-F074-4876-A060-16BA466450A7}" destId="{C445AF95-866C-4832-8741-FCD6C1284664}" srcOrd="0" destOrd="0" presId="urn:microsoft.com/office/officeart/2005/8/layout/radial6"/>
    <dgm:cxn modelId="{5F261EE9-FCBB-412E-9D25-4945471F9460}" srcId="{59C059F3-F074-4876-A060-16BA466450A7}" destId="{CB62A8BE-2DC6-4E66-9D70-29742B820326}" srcOrd="4" destOrd="0" parTransId="{6F3956E5-C60B-4D82-92DD-822871B777C6}" sibTransId="{E38F2CE9-6D29-49E2-9F83-F8AB50FE6FF0}"/>
    <dgm:cxn modelId="{8ACA60A8-B5B1-4DDF-99DA-AF88EB5E5B2C}" type="presOf" srcId="{3D37C6BB-2D41-44B8-85D8-CD54C53BF2F0}" destId="{0C9A1A53-6C71-4B61-8F09-1D650516FFF5}" srcOrd="0" destOrd="0" presId="urn:microsoft.com/office/officeart/2005/8/layout/radial6"/>
    <dgm:cxn modelId="{FE671674-940C-4206-AA9A-D775E1494DE2}" srcId="{59C059F3-F074-4876-A060-16BA466450A7}" destId="{25DE679D-15E4-4C57-A116-B537872065D2}" srcOrd="0" destOrd="0" parTransId="{D9D994DA-D077-4D2F-81E0-CFA0761DAAE2}" sibTransId="{3D37C6BB-2D41-44B8-85D8-CD54C53BF2F0}"/>
    <dgm:cxn modelId="{1465BFB5-3F52-4CBB-854B-045D39A231A1}" srcId="{59C059F3-F074-4876-A060-16BA466450A7}" destId="{7112C3D5-74F7-4D22-86C6-9D6008418CEA}" srcOrd="5" destOrd="0" parTransId="{1C628520-3D5A-45CE-96C5-B339311AB63E}" sibTransId="{D922A94B-62DE-4F92-9902-6A70E86C4CEE}"/>
    <dgm:cxn modelId="{8D86C07A-B091-498F-B8A4-D9FA3F1AB48C}" type="presOf" srcId="{D922A94B-62DE-4F92-9902-6A70E86C4CEE}" destId="{4248B4B2-9E65-4392-878E-31CB77F5DDDF}" srcOrd="0" destOrd="0" presId="urn:microsoft.com/office/officeart/2005/8/layout/radial6"/>
    <dgm:cxn modelId="{F6315E45-4AC6-41E4-81B4-E21F8B040F28}" type="presOf" srcId="{0BFA49E0-F645-4BF3-9F76-54F90BC9C0E0}" destId="{F83F2A36-6EFE-4C88-BCB9-ABEAED54DF2A}" srcOrd="0" destOrd="0" presId="urn:microsoft.com/office/officeart/2005/8/layout/radial6"/>
    <dgm:cxn modelId="{17A1FE6B-B041-4899-8FB4-5FEF874AA37D}" type="presOf" srcId="{E9D12C5C-64A1-45BD-AA38-A92C7C364CD2}" destId="{9A983A8A-AA48-49E7-ABEF-76D0EEE97462}" srcOrd="0" destOrd="0" presId="urn:microsoft.com/office/officeart/2005/8/layout/radial6"/>
    <dgm:cxn modelId="{B7DF6277-41BE-4AAD-B8DA-CA6CCF1D0E61}" type="presOf" srcId="{72472557-F8C5-475A-8985-889BA8DCE002}" destId="{9C746695-2BC5-4213-9E69-7403CE8901C9}" srcOrd="0" destOrd="0" presId="urn:microsoft.com/office/officeart/2005/8/layout/radial6"/>
    <dgm:cxn modelId="{DC2FD1CE-5633-4453-B461-BB3A6A700616}" type="presParOf" srcId="{50CC74C7-4AD4-4E7F-AC1A-337EB7F3CE12}" destId="{C445AF95-866C-4832-8741-FCD6C1284664}" srcOrd="0" destOrd="0" presId="urn:microsoft.com/office/officeart/2005/8/layout/radial6"/>
    <dgm:cxn modelId="{E9EE6ED5-2952-48BE-AD91-7C8E0B4965F7}" type="presParOf" srcId="{50CC74C7-4AD4-4E7F-AC1A-337EB7F3CE12}" destId="{97B5D68C-A90E-4D17-AD3E-AADFF72EFB33}" srcOrd="1" destOrd="0" presId="urn:microsoft.com/office/officeart/2005/8/layout/radial6"/>
    <dgm:cxn modelId="{01EACF59-88C3-4DFB-9DAE-DDDCEF847E5F}" type="presParOf" srcId="{50CC74C7-4AD4-4E7F-AC1A-337EB7F3CE12}" destId="{E0B706EA-58E8-4A62-A579-1289D04ED2DD}" srcOrd="2" destOrd="0" presId="urn:microsoft.com/office/officeart/2005/8/layout/radial6"/>
    <dgm:cxn modelId="{327EAD15-BD2C-4339-9B64-3877BD25E019}" type="presParOf" srcId="{50CC74C7-4AD4-4E7F-AC1A-337EB7F3CE12}" destId="{0C9A1A53-6C71-4B61-8F09-1D650516FFF5}" srcOrd="3" destOrd="0" presId="urn:microsoft.com/office/officeart/2005/8/layout/radial6"/>
    <dgm:cxn modelId="{619CEDAD-C6FE-4FA7-B42A-59E80641DC1E}" type="presParOf" srcId="{50CC74C7-4AD4-4E7F-AC1A-337EB7F3CE12}" destId="{F08E3742-6362-435C-9F5C-C7F33BF9479D}" srcOrd="4" destOrd="0" presId="urn:microsoft.com/office/officeart/2005/8/layout/radial6"/>
    <dgm:cxn modelId="{1321C7A2-728C-4474-8C92-1C77A205FBA2}" type="presParOf" srcId="{50CC74C7-4AD4-4E7F-AC1A-337EB7F3CE12}" destId="{9D8BBD25-8BCC-4F54-BFC7-BDC7214788A8}" srcOrd="5" destOrd="0" presId="urn:microsoft.com/office/officeart/2005/8/layout/radial6"/>
    <dgm:cxn modelId="{24D63E8C-8929-492A-9A93-1E15AE9BFA31}" type="presParOf" srcId="{50CC74C7-4AD4-4E7F-AC1A-337EB7F3CE12}" destId="{15CBA5B0-D001-43C2-A21A-FBCDD8BC0898}" srcOrd="6" destOrd="0" presId="urn:microsoft.com/office/officeart/2005/8/layout/radial6"/>
    <dgm:cxn modelId="{A72AB31A-4B4D-4F42-9B54-35C7EBA4AF57}" type="presParOf" srcId="{50CC74C7-4AD4-4E7F-AC1A-337EB7F3CE12}" destId="{9C746695-2BC5-4213-9E69-7403CE8901C9}" srcOrd="7" destOrd="0" presId="urn:microsoft.com/office/officeart/2005/8/layout/radial6"/>
    <dgm:cxn modelId="{E6CF6345-2174-4F2F-A6AD-C4364392C965}" type="presParOf" srcId="{50CC74C7-4AD4-4E7F-AC1A-337EB7F3CE12}" destId="{5018CE22-43D5-42F9-88E7-E75B95EC7CAC}" srcOrd="8" destOrd="0" presId="urn:microsoft.com/office/officeart/2005/8/layout/radial6"/>
    <dgm:cxn modelId="{620BDB87-D5BC-43A7-8F84-79343294B543}" type="presParOf" srcId="{50CC74C7-4AD4-4E7F-AC1A-337EB7F3CE12}" destId="{EB3AE127-1CB7-40E8-9770-9E660E4288C4}" srcOrd="9" destOrd="0" presId="urn:microsoft.com/office/officeart/2005/8/layout/radial6"/>
    <dgm:cxn modelId="{D6E0DEDF-715C-4C9D-A0A6-448676065647}" type="presParOf" srcId="{50CC74C7-4AD4-4E7F-AC1A-337EB7F3CE12}" destId="{9A983A8A-AA48-49E7-ABEF-76D0EEE97462}" srcOrd="10" destOrd="0" presId="urn:microsoft.com/office/officeart/2005/8/layout/radial6"/>
    <dgm:cxn modelId="{984C402C-E9C6-4F05-946A-03E9E5961FB2}" type="presParOf" srcId="{50CC74C7-4AD4-4E7F-AC1A-337EB7F3CE12}" destId="{8B6EFA11-23BD-4FD2-AE1F-AD248BE90743}" srcOrd="11" destOrd="0" presId="urn:microsoft.com/office/officeart/2005/8/layout/radial6"/>
    <dgm:cxn modelId="{F1B0C5FE-9988-458F-8AA6-A2C483478927}" type="presParOf" srcId="{50CC74C7-4AD4-4E7F-AC1A-337EB7F3CE12}" destId="{1D542E64-0921-430A-A112-C48C9EC9E0C7}" srcOrd="12" destOrd="0" presId="urn:microsoft.com/office/officeart/2005/8/layout/radial6"/>
    <dgm:cxn modelId="{DE9DCCC6-6897-45B5-8F3F-F97BD9ED2404}" type="presParOf" srcId="{50CC74C7-4AD4-4E7F-AC1A-337EB7F3CE12}" destId="{A4808190-CE62-4502-A9F6-76F86BC0AFB6}" srcOrd="13" destOrd="0" presId="urn:microsoft.com/office/officeart/2005/8/layout/radial6"/>
    <dgm:cxn modelId="{7671D90B-15CD-45AD-BB15-920984CF58AA}" type="presParOf" srcId="{50CC74C7-4AD4-4E7F-AC1A-337EB7F3CE12}" destId="{4B4B97BE-6A2B-4ECA-BBB6-E02D5AE1C237}" srcOrd="14" destOrd="0" presId="urn:microsoft.com/office/officeart/2005/8/layout/radial6"/>
    <dgm:cxn modelId="{4CCE88BE-1B5E-4A52-BB7D-1374B48195EA}" type="presParOf" srcId="{50CC74C7-4AD4-4E7F-AC1A-337EB7F3CE12}" destId="{D393D56F-B5B4-41A6-BD29-59E195AD3290}" srcOrd="15" destOrd="0" presId="urn:microsoft.com/office/officeart/2005/8/layout/radial6"/>
    <dgm:cxn modelId="{55967FC8-61D3-4B98-8AB6-7E87EB2A9203}" type="presParOf" srcId="{50CC74C7-4AD4-4E7F-AC1A-337EB7F3CE12}" destId="{B367A6E6-32C7-48F0-8254-E8436AD6A9EF}" srcOrd="16" destOrd="0" presId="urn:microsoft.com/office/officeart/2005/8/layout/radial6"/>
    <dgm:cxn modelId="{3F477387-7AC6-488A-9682-F54C3AFA30D5}" type="presParOf" srcId="{50CC74C7-4AD4-4E7F-AC1A-337EB7F3CE12}" destId="{9FA06844-9222-4527-8E29-1271B9628038}" srcOrd="17" destOrd="0" presId="urn:microsoft.com/office/officeart/2005/8/layout/radial6"/>
    <dgm:cxn modelId="{10B5E27C-73E7-4D9C-BC48-439DCA5B7EEA}" type="presParOf" srcId="{50CC74C7-4AD4-4E7F-AC1A-337EB7F3CE12}" destId="{4248B4B2-9E65-4392-878E-31CB77F5DDDF}" srcOrd="18" destOrd="0" presId="urn:microsoft.com/office/officeart/2005/8/layout/radial6"/>
    <dgm:cxn modelId="{9350E6DA-4782-48E5-B8EF-FCC18F9F7B80}" type="presParOf" srcId="{50CC74C7-4AD4-4E7F-AC1A-337EB7F3CE12}" destId="{ACEF354B-C1A2-42D4-AD49-428C672DACFA}" srcOrd="19" destOrd="0" presId="urn:microsoft.com/office/officeart/2005/8/layout/radial6"/>
    <dgm:cxn modelId="{FD5AFF66-18F4-4F44-A45C-25BE304ACE55}" type="presParOf" srcId="{50CC74C7-4AD4-4E7F-AC1A-337EB7F3CE12}" destId="{3CA30027-956A-4935-8B51-F595C2873882}" srcOrd="20" destOrd="0" presId="urn:microsoft.com/office/officeart/2005/8/layout/radial6"/>
    <dgm:cxn modelId="{4C89B195-BB75-42E7-AAFE-BC6CCF3D78B9}" type="presParOf" srcId="{50CC74C7-4AD4-4E7F-AC1A-337EB7F3CE12}" destId="{D5529B60-CE64-458B-B8A3-53AEE989968D}" srcOrd="21" destOrd="0" presId="urn:microsoft.com/office/officeart/2005/8/layout/radial6"/>
    <dgm:cxn modelId="{D435DF15-9CDD-48B9-98E3-6B306EF55342}" type="presParOf" srcId="{50CC74C7-4AD4-4E7F-AC1A-337EB7F3CE12}" destId="{0A663A21-14CA-4006-9002-24F88FDF1A5B}" srcOrd="22" destOrd="0" presId="urn:microsoft.com/office/officeart/2005/8/layout/radial6"/>
    <dgm:cxn modelId="{8316341C-9AB4-4A28-8366-149A3976AFCA}" type="presParOf" srcId="{50CC74C7-4AD4-4E7F-AC1A-337EB7F3CE12}" destId="{A68CA5D8-C964-436D-BF54-11ADD2A51BB8}" srcOrd="23" destOrd="0" presId="urn:microsoft.com/office/officeart/2005/8/layout/radial6"/>
    <dgm:cxn modelId="{A1D7057B-4869-433D-A0EB-94E5902EE443}" type="presParOf" srcId="{50CC74C7-4AD4-4E7F-AC1A-337EB7F3CE12}" destId="{F83F2A36-6EFE-4C88-BCB9-ABEAED54DF2A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F2A36-6EFE-4C88-BCB9-ABEAED54DF2A}">
      <dsp:nvSpPr>
        <dsp:cNvPr id="0" name=""/>
        <dsp:cNvSpPr/>
      </dsp:nvSpPr>
      <dsp:spPr>
        <a:xfrm>
          <a:off x="1734125" y="510691"/>
          <a:ext cx="4608027" cy="4608027"/>
        </a:xfrm>
        <a:prstGeom prst="blockArc">
          <a:avLst>
            <a:gd name="adj1" fmla="val 13500000"/>
            <a:gd name="adj2" fmla="val 16200000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29B60-CE64-458B-B8A3-53AEE989968D}">
      <dsp:nvSpPr>
        <dsp:cNvPr id="0" name=""/>
        <dsp:cNvSpPr/>
      </dsp:nvSpPr>
      <dsp:spPr>
        <a:xfrm>
          <a:off x="1734125" y="510691"/>
          <a:ext cx="4608027" cy="4608027"/>
        </a:xfrm>
        <a:prstGeom prst="blockArc">
          <a:avLst>
            <a:gd name="adj1" fmla="val 10800000"/>
            <a:gd name="adj2" fmla="val 13500000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8B4B2-9E65-4392-878E-31CB77F5DDDF}">
      <dsp:nvSpPr>
        <dsp:cNvPr id="0" name=""/>
        <dsp:cNvSpPr/>
      </dsp:nvSpPr>
      <dsp:spPr>
        <a:xfrm>
          <a:off x="1731203" y="625684"/>
          <a:ext cx="4608027" cy="4608027"/>
        </a:xfrm>
        <a:prstGeom prst="blockArc">
          <a:avLst>
            <a:gd name="adj1" fmla="val 8244542"/>
            <a:gd name="adj2" fmla="val 10974647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3D56F-B5B4-41A6-BD29-59E195AD3290}">
      <dsp:nvSpPr>
        <dsp:cNvPr id="0" name=""/>
        <dsp:cNvSpPr/>
      </dsp:nvSpPr>
      <dsp:spPr>
        <a:xfrm>
          <a:off x="1620746" y="513604"/>
          <a:ext cx="4608027" cy="4608027"/>
        </a:xfrm>
        <a:prstGeom prst="blockArc">
          <a:avLst>
            <a:gd name="adj1" fmla="val 5274340"/>
            <a:gd name="adj2" fmla="val 8005602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42E64-0921-430A-A112-C48C9EC9E0C7}">
      <dsp:nvSpPr>
        <dsp:cNvPr id="0" name=""/>
        <dsp:cNvSpPr/>
      </dsp:nvSpPr>
      <dsp:spPr>
        <a:xfrm>
          <a:off x="1669792" y="512342"/>
          <a:ext cx="4608027" cy="4608027"/>
        </a:xfrm>
        <a:prstGeom prst="blockArc">
          <a:avLst>
            <a:gd name="adj1" fmla="val 2589770"/>
            <a:gd name="adj2" fmla="val 5348822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AE127-1CB7-40E8-9770-9E660E4288C4}">
      <dsp:nvSpPr>
        <dsp:cNvPr id="0" name=""/>
        <dsp:cNvSpPr/>
      </dsp:nvSpPr>
      <dsp:spPr>
        <a:xfrm>
          <a:off x="1735062" y="445561"/>
          <a:ext cx="4608027" cy="4608027"/>
        </a:xfrm>
        <a:prstGeom prst="blockArc">
          <a:avLst>
            <a:gd name="adj1" fmla="val 98888"/>
            <a:gd name="adj2" fmla="val 2731541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A5B0-D001-43C2-A21A-FBCDD8BC0898}">
      <dsp:nvSpPr>
        <dsp:cNvPr id="0" name=""/>
        <dsp:cNvSpPr/>
      </dsp:nvSpPr>
      <dsp:spPr>
        <a:xfrm>
          <a:off x="1734125" y="510691"/>
          <a:ext cx="4608027" cy="4608027"/>
        </a:xfrm>
        <a:prstGeom prst="blockArc">
          <a:avLst>
            <a:gd name="adj1" fmla="val 18900000"/>
            <a:gd name="adj2" fmla="val 0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A1A53-6C71-4B61-8F09-1D650516FFF5}">
      <dsp:nvSpPr>
        <dsp:cNvPr id="0" name=""/>
        <dsp:cNvSpPr/>
      </dsp:nvSpPr>
      <dsp:spPr>
        <a:xfrm>
          <a:off x="1734125" y="510691"/>
          <a:ext cx="4608027" cy="4608027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AF95-866C-4832-8741-FCD6C1284664}">
      <dsp:nvSpPr>
        <dsp:cNvPr id="0" name=""/>
        <dsp:cNvSpPr/>
      </dsp:nvSpPr>
      <dsp:spPr>
        <a:xfrm>
          <a:off x="3162691" y="1784773"/>
          <a:ext cx="1568014" cy="1568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92321" y="2014403"/>
        <a:ext cx="1108754" cy="1108754"/>
      </dsp:txXfrm>
    </dsp:sp>
    <dsp:sp modelId="{97B5D68C-A90E-4D17-AD3E-AADFF72EFB33}">
      <dsp:nvSpPr>
        <dsp:cNvPr id="0" name=""/>
        <dsp:cNvSpPr/>
      </dsp:nvSpPr>
      <dsp:spPr>
        <a:xfrm>
          <a:off x="3186969" y="1400"/>
          <a:ext cx="1702338" cy="10976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36271" y="162141"/>
        <a:ext cx="1203734" cy="776128"/>
      </dsp:txXfrm>
    </dsp:sp>
    <dsp:sp modelId="{F08E3742-6362-435C-9F5C-C7F33BF9479D}">
      <dsp:nvSpPr>
        <dsp:cNvPr id="0" name=""/>
        <dsp:cNvSpPr/>
      </dsp:nvSpPr>
      <dsp:spPr>
        <a:xfrm>
          <a:off x="4773834" y="664656"/>
          <a:ext cx="1731095" cy="10976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027347" y="825397"/>
        <a:ext cx="1224069" cy="776128"/>
      </dsp:txXfrm>
    </dsp:sp>
    <dsp:sp modelId="{9C746695-2BC5-4213-9E69-7403CE8901C9}">
      <dsp:nvSpPr>
        <dsp:cNvPr id="0" name=""/>
        <dsp:cNvSpPr/>
      </dsp:nvSpPr>
      <dsp:spPr>
        <a:xfrm>
          <a:off x="5509692" y="2265899"/>
          <a:ext cx="1585893" cy="10976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ডিম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741941" y="2426640"/>
        <a:ext cx="1121395" cy="776128"/>
      </dsp:txXfrm>
    </dsp:sp>
    <dsp:sp modelId="{9A983A8A-AA48-49E7-ABEF-76D0EEE97462}">
      <dsp:nvSpPr>
        <dsp:cNvPr id="0" name=""/>
        <dsp:cNvSpPr/>
      </dsp:nvSpPr>
      <dsp:spPr>
        <a:xfrm>
          <a:off x="4757048" y="3816636"/>
          <a:ext cx="1737022" cy="10976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ভাত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011429" y="3977377"/>
        <a:ext cx="1228260" cy="776128"/>
      </dsp:txXfrm>
    </dsp:sp>
    <dsp:sp modelId="{A4808190-CE62-4502-A9F6-76F86BC0AFB6}">
      <dsp:nvSpPr>
        <dsp:cNvPr id="0" name=""/>
        <dsp:cNvSpPr/>
      </dsp:nvSpPr>
      <dsp:spPr>
        <a:xfrm>
          <a:off x="3148592" y="4531799"/>
          <a:ext cx="1717847" cy="109761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মুরগির</a:t>
          </a:r>
          <a:r>
            <a:rPr lang="en-US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মাংস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400165" y="4692540"/>
        <a:ext cx="1214701" cy="776128"/>
      </dsp:txXfrm>
    </dsp:sp>
    <dsp:sp modelId="{B367A6E6-32C7-48F0-8254-E8436AD6A9EF}">
      <dsp:nvSpPr>
        <dsp:cNvPr id="0" name=""/>
        <dsp:cNvSpPr/>
      </dsp:nvSpPr>
      <dsp:spPr>
        <a:xfrm>
          <a:off x="1419046" y="3913415"/>
          <a:ext cx="1898075" cy="1097610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ঘি</a:t>
          </a:r>
          <a:endParaRPr lang="en-US" sz="28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697013" y="4074156"/>
        <a:ext cx="1342141" cy="776128"/>
      </dsp:txXfrm>
    </dsp:sp>
    <dsp:sp modelId="{ACEF354B-C1A2-42D4-AD49-428C672DACFA}">
      <dsp:nvSpPr>
        <dsp:cNvPr id="0" name=""/>
        <dsp:cNvSpPr/>
      </dsp:nvSpPr>
      <dsp:spPr>
        <a:xfrm>
          <a:off x="623870" y="2265899"/>
          <a:ext cx="2299537" cy="1097610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দুধ</a:t>
          </a:r>
          <a:endParaRPr lang="en-US" sz="32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960629" y="2426640"/>
        <a:ext cx="1626019" cy="776128"/>
      </dsp:txXfrm>
    </dsp:sp>
    <dsp:sp modelId="{0A663A21-14CA-4006-9002-24F88FDF1A5B}">
      <dsp:nvSpPr>
        <dsp:cNvPr id="0" name=""/>
        <dsp:cNvSpPr/>
      </dsp:nvSpPr>
      <dsp:spPr>
        <a:xfrm>
          <a:off x="1261311" y="664656"/>
          <a:ext cx="2351168" cy="1097610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শিমের</a:t>
          </a:r>
          <a:r>
            <a:rPr lang="en-US" sz="32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বিচি</a:t>
          </a:r>
          <a:endParaRPr lang="en-US" sz="32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605632" y="825397"/>
        <a:ext cx="1662526" cy="77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F86DD-50C5-4A54-AE6E-C42F3ED8BA25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5A7D-7BD0-40D4-8039-4A19EA68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1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A06CD-D529-4CD2-B3FB-B065ABC87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732E-66B8-4DD7-A99B-CAC3B45CD4F8}" type="datetimeFigureOut">
              <a:rPr lang="en-US" smtClean="0"/>
              <a:t>20/12/12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CD88-76BF-44F6-9D3D-264610F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08" y="54502"/>
            <a:ext cx="12404938" cy="7755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</a:t>
            </a:r>
            <a:r>
              <a:rPr lang="en-US" sz="16600" dirty="0" err="1" smtClean="0"/>
              <a:t>রায়পুরা</a:t>
            </a:r>
            <a:r>
              <a:rPr lang="en-US" sz="16600" dirty="0" smtClean="0"/>
              <a:t> </a:t>
            </a:r>
            <a:r>
              <a:rPr lang="en-US" sz="13800" dirty="0" smtClean="0"/>
              <a:t>                  </a:t>
            </a:r>
            <a:r>
              <a:rPr lang="en-US" sz="16600" dirty="0" err="1" smtClean="0"/>
              <a:t>অনলাইনপাঠশালা</a:t>
            </a:r>
            <a:endParaRPr lang="en-US" sz="1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72" y="231135"/>
            <a:ext cx="5512028" cy="389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5308" y="54501"/>
            <a:ext cx="50801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ঘরে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বসে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শিখি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3" y="231135"/>
            <a:ext cx="4082619" cy="246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27699" y="-31996"/>
            <a:ext cx="12448738" cy="7810471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629" y="670957"/>
            <a:ext cx="9712036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৮.২.১ পুষ্টি অনুযা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য়ী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খাদ্যের শ্রে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বিভাগ করতে পারবে ।</a:t>
            </a:r>
          </a:p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৮.২.২ সুষম খাদ্য কী বলতে পারবে ।</a:t>
            </a:r>
          </a:p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মৌসুম অনুযায়ী  ফল ও সবজির  নাম বলতে পারবে।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6019800"/>
            <a:ext cx="6858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আমিষ জাতীয় খাদ্য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আমিষ-জাতীয়-খাদ্য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457201"/>
            <a:ext cx="9001125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410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শর্করা খাদ্য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শর্করা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152400"/>
            <a:ext cx="8708571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791201"/>
            <a:ext cx="5867400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চর্বি জাতীয় খাদ্য </a:t>
            </a:r>
            <a:r>
              <a:rPr lang="bn-BD" sz="3600" dirty="0"/>
              <a:t>।</a:t>
            </a:r>
            <a:endParaRPr lang="en-US" sz="3600" dirty="0"/>
          </a:p>
        </p:txBody>
      </p:sp>
      <p:pic>
        <p:nvPicPr>
          <p:cNvPr id="4" name="Picture 3" descr="স্নেহ-পদার্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9144000" cy="5304234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1752600" y="381000"/>
            <a:ext cx="1828800" cy="1295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638800"/>
            <a:ext cx="8458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ও খনিজ লবন সমৃদ্ধ খাদ্য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খনি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533400"/>
            <a:ext cx="8150281" cy="4724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917378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352798"/>
          <a:ext cx="9144000" cy="351503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শাকস্বজি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3962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572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চাউল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029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গাজর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6248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28632"/>
              </p:ext>
            </p:extLst>
          </p:nvPr>
        </p:nvGraphicFramePr>
        <p:xfrm>
          <a:off x="985653" y="1706880"/>
          <a:ext cx="1009798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4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শাকসবজি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76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গরুর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মাংস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মুরগি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খাসি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ডিম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শিমের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বিচি</a:t>
                      </a:r>
                      <a:endParaRPr lang="en-US" sz="2800" baseline="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বীজ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চাউল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আটা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আলু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ভুট্টা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দুধ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পনির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দই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ঘি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মাখন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শাক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পুঁই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শাক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কচু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শাক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গাজর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মিষ্টি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কুমড়া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মুলা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ফুলকপি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বাঁধাকপি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</a:t>
                      </a:r>
                      <a:endParaRPr lang="en-US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কাঁঠাল</a:t>
                      </a:r>
                      <a:endParaRPr lang="en-US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কমলা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পেয়ারা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বরই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তরমুজ</a:t>
                      </a:r>
                      <a:endParaRPr lang="en-US" sz="280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আমড়া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29545" y="36377"/>
            <a:ext cx="5410200" cy="1905000"/>
            <a:chOff x="2133600" y="0"/>
            <a:chExt cx="5410200" cy="1905000"/>
          </a:xfrm>
        </p:grpSpPr>
        <p:sp>
          <p:nvSpPr>
            <p:cNvPr id="4" name="Down Arrow Callout 3"/>
            <p:cNvSpPr/>
            <p:nvPr/>
          </p:nvSpPr>
          <p:spPr>
            <a:xfrm>
              <a:off x="2133600" y="0"/>
              <a:ext cx="5410200" cy="1905000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304800"/>
              <a:ext cx="441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খাবারের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উৎস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Frame 6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6546841"/>
              </p:ext>
            </p:extLst>
          </p:nvPr>
        </p:nvGraphicFramePr>
        <p:xfrm>
          <a:off x="1673925" y="1068780"/>
          <a:ext cx="7719456" cy="562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84914" y="145450"/>
            <a:ext cx="2667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445AF95-866C-4832-8741-FCD6C1284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97B5D68C-A90E-4D17-AD3E-AADFF72EF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C9A1A53-6C71-4B61-8F09-1D650516F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F08E3742-6362-435C-9F5C-C7F33BF94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15CBA5B0-D001-43C2-A21A-FBCDD8BC0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9C746695-2BC5-4213-9E69-7403CE890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EB3AE127-1CB7-40E8-9770-9E660E428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9A983A8A-AA48-49E7-ABEF-76D0EEE97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1D542E64-0921-430A-A112-C48C9EC9E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A4808190-CE62-4502-A9F6-76F86BC0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D393D56F-B5B4-41A6-BD29-59E195AD3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B367A6E6-32C7-48F0-8254-E8436AD6A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graphicEl>
                                              <a:dgm id="{4248B4B2-9E65-4392-878E-31CB77F5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graphicEl>
                                              <a:dgm id="{ACEF354B-C1A2-42D4-AD49-428C672DA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D5529B60-CE64-458B-B8A3-53AEE9899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0A663A21-14CA-4006-9002-24F88FDF1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graphicEl>
                                              <a:dgm id="{F83F2A36-6EFE-4C88-BCB9-ABEAED54D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08" y="995548"/>
            <a:ext cx="9769434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পরিমাণেো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প্রয়োজনীয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02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81001"/>
            <a:ext cx="46482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 cstate="print"/>
          <a:srcRect t="24121" r="58166"/>
          <a:stretch>
            <a:fillRect/>
          </a:stretch>
        </p:blipFill>
        <p:spPr>
          <a:xfrm>
            <a:off x="4191000" y="3185160"/>
            <a:ext cx="4038600" cy="2647950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2057401"/>
            <a:ext cx="8305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6A3EED1-8D9B-4F77-ADD0-3ADB433CC1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26EA6-8495-4DD0-AD0A-C5A99161FEF7}"/>
              </a:ext>
            </a:extLst>
          </p:cNvPr>
          <p:cNvSpPr txBox="1"/>
          <p:nvPr/>
        </p:nvSpPr>
        <p:spPr>
          <a:xfrm>
            <a:off x="1828800" y="406569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তোমাদেরকে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37A2F-C17F-4BFF-974A-9238A8A34B13}"/>
              </a:ext>
            </a:extLst>
          </p:cNvPr>
          <p:cNvSpPr txBox="1"/>
          <p:nvPr/>
        </p:nvSpPr>
        <p:spPr>
          <a:xfrm>
            <a:off x="3077637" y="1655055"/>
            <a:ext cx="572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9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4AE2FB-4859-402A-81D0-391A883D0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4191000"/>
            <a:ext cx="11887200" cy="2522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D65910-4EFD-4C7B-A0C1-6D5C8B0E3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48579"/>
            <a:ext cx="762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457201"/>
            <a:ext cx="4191000" cy="10156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200" y="2750642"/>
            <a:ext cx="3759200" cy="310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19812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স্বাস্হ্যের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81001"/>
            <a:ext cx="7010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300" y="1433946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৪৬-৪৭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বদগ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467" y="2203387"/>
            <a:ext cx="3657600" cy="38862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w="114300" prst="hardEdge"/>
          </a:sp3d>
        </p:spPr>
      </p:pic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6200" y="381000"/>
            <a:ext cx="5257800" cy="1524000"/>
            <a:chOff x="2362200" y="381000"/>
            <a:chExt cx="5257800" cy="1524000"/>
          </a:xfrm>
        </p:grpSpPr>
        <p:sp>
          <p:nvSpPr>
            <p:cNvPr id="3" name="Bevel 2"/>
            <p:cNvSpPr/>
            <p:nvPr/>
          </p:nvSpPr>
          <p:spPr>
            <a:xfrm>
              <a:off x="2362200" y="381000"/>
              <a:ext cx="5257800" cy="1524000"/>
            </a:xfrm>
            <a:prstGeom prst="bevel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9400" y="6858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81200" y="24384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3429001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4419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0108" y="46453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335" y="2009865"/>
            <a:ext cx="4114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01635" y="4692732"/>
            <a:ext cx="8458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কমদামি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38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0415" y="2920621"/>
            <a:ext cx="521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8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589" y="1731980"/>
            <a:ext cx="8156370" cy="3473891"/>
            <a:chOff x="1643609" y="1516363"/>
            <a:chExt cx="7758162" cy="3473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1" r="25560"/>
            <a:stretch/>
          </p:blipFill>
          <p:spPr>
            <a:xfrm>
              <a:off x="5231675" y="1516363"/>
              <a:ext cx="487679" cy="346283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643609" y="1520344"/>
              <a:ext cx="3561577" cy="3469910"/>
              <a:chOff x="1646135" y="1556152"/>
              <a:chExt cx="3192071" cy="34699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6135" y="1556152"/>
                <a:ext cx="3192071" cy="3469910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432" y="2067942"/>
                <a:ext cx="1739476" cy="1963688"/>
              </a:xfrm>
              <a:prstGeom prst="rect">
                <a:avLst/>
              </a:prstGeom>
              <a:ln w="5715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5745843" y="1527419"/>
              <a:ext cx="3655928" cy="3462835"/>
              <a:chOff x="6190730" y="1527419"/>
              <a:chExt cx="3089934" cy="346283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0" y="1527419"/>
                <a:ext cx="3089934" cy="3462835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503405" y="1937098"/>
                <a:ext cx="2576775" cy="1938992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মাহবুবুর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১২৮নং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চরসুবুদ্ধি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উত্তরপাড়া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রায়পুরা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নরসিংদী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621589" y="531601"/>
            <a:ext cx="8006863" cy="987318"/>
          </a:xfrm>
          <a:prstGeom prst="rect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00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42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spc="42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EE5ED7-FFD9-49B2-ABE6-3850F9476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96362"/>
            <a:ext cx="11887200" cy="18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9100" y="352733"/>
            <a:ext cx="3492500" cy="769441"/>
          </a:xfrm>
          <a:prstGeom prst="rect">
            <a:avLst/>
          </a:prstGeom>
          <a:solidFill>
            <a:srgbClr val="00FF00"/>
          </a:solidFill>
          <a:ln w="76200">
            <a:solidFill>
              <a:srgbClr val="38572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2361" y="1391434"/>
            <a:ext cx="4098478" cy="4154984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:3য়</a:t>
            </a:r>
          </a:p>
          <a:p>
            <a:pPr algn="ctr"/>
            <a:r>
              <a:rPr lang="bn-BD" sz="44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b="1" dirty="0" err="1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অধ্যায়:7</a:t>
            </a:r>
            <a:r>
              <a:rPr lang="en-US" sz="4400" b="1" dirty="0" smtClean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শিরোনাম:খাদ্য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ঠ্যাংশঃ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ময়ঃ২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0594" y="2779874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51" y="1391434"/>
            <a:ext cx="3849171" cy="415498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E5ED7-FFD9-49B2-ABE6-3850F947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5162843"/>
            <a:ext cx="12160250" cy="16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rice on a plate&#10;&#10;Description automatically generated">
            <a:extLst>
              <a:ext uri="{FF2B5EF4-FFF2-40B4-BE49-F238E27FC236}">
                <a16:creationId xmlns:a16="http://schemas.microsoft.com/office/drawing/2014/main" id="{135341B7-6429-47A4-9B4C-5251B93B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09" y="2923014"/>
            <a:ext cx="3584691" cy="2653097"/>
          </a:xfrm>
          <a:prstGeom prst="rect">
            <a:avLst/>
          </a:prstGeom>
        </p:spPr>
      </p:pic>
      <p:pic>
        <p:nvPicPr>
          <p:cNvPr id="7" name="Picture 6" descr="Many different types of food on a table&#10;&#10;Description automatically generated">
            <a:extLst>
              <a:ext uri="{FF2B5EF4-FFF2-40B4-BE49-F238E27FC236}">
                <a16:creationId xmlns:a16="http://schemas.microsoft.com/office/drawing/2014/main" id="{53D93DA4-9E20-4FCE-9C13-CAC519B06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809" y="2923014"/>
            <a:ext cx="3661291" cy="2685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5B3A41-F501-454F-8DBE-6C4DF93A683D}"/>
              </a:ext>
            </a:extLst>
          </p:cNvPr>
          <p:cNvSpPr txBox="1"/>
          <p:nvPr/>
        </p:nvSpPr>
        <p:spPr>
          <a:xfrm>
            <a:off x="3440798" y="801307"/>
            <a:ext cx="541184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67879-724F-48FF-9775-6B8B7DFCA1CE}"/>
              </a:ext>
            </a:extLst>
          </p:cNvPr>
          <p:cNvSpPr txBox="1"/>
          <p:nvPr/>
        </p:nvSpPr>
        <p:spPr>
          <a:xfrm>
            <a:off x="3558709" y="1685238"/>
            <a:ext cx="517602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AE2FB-4859-402A-81D0-391A883D0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2010"/>
            <a:ext cx="11887200" cy="18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8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A012280-0CF4-4D82-9D3A-D334A2B7A271}"/>
              </a:ext>
            </a:extLst>
          </p:cNvPr>
          <p:cNvSpPr txBox="1"/>
          <p:nvPr/>
        </p:nvSpPr>
        <p:spPr>
          <a:xfrm>
            <a:off x="2913478" y="138497"/>
            <a:ext cx="6237488" cy="786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</a:t>
            </a:r>
            <a:r>
              <a:rPr lang="en-US" sz="4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এগুলো</a:t>
            </a:r>
            <a:r>
              <a:rPr lang="en-US" sz="4400" b="1" kern="1200" dirty="0" smtClean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কিসের</a:t>
            </a:r>
            <a:r>
              <a:rPr lang="en-US" sz="4400" b="1" kern="12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4400" b="1" kern="12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80230" y="1083057"/>
            <a:ext cx="4993663" cy="3620577"/>
            <a:chOff x="3213975" y="1686296"/>
            <a:chExt cx="4993663" cy="3620577"/>
          </a:xfrm>
        </p:grpSpPr>
        <p:pic>
          <p:nvPicPr>
            <p:cNvPr id="6" name="Picture 5" descr="A bowl of fruit salad&#10;&#10;Description automatically generated">
              <a:extLst>
                <a:ext uri="{FF2B5EF4-FFF2-40B4-BE49-F238E27FC236}">
                  <a16:creationId xmlns:a16="http://schemas.microsoft.com/office/drawing/2014/main" id="{3DCCB456-1DA9-4D7D-9345-C30B77E3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3975" y="1686296"/>
              <a:ext cx="2469107" cy="17312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 descr="A plate of food with broccoli&#10;&#10;Description automatically generated">
              <a:extLst>
                <a:ext uri="{FF2B5EF4-FFF2-40B4-BE49-F238E27FC236}">
                  <a16:creationId xmlns:a16="http://schemas.microsoft.com/office/drawing/2014/main" id="{5A9E3FF1-FE3C-46F1-ADD4-C3EAA8458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195" y="1686296"/>
              <a:ext cx="2523702" cy="17504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 descr="A table full of food&#10;&#10;Description automatically generated">
              <a:extLst>
                <a:ext uri="{FF2B5EF4-FFF2-40B4-BE49-F238E27FC236}">
                  <a16:creationId xmlns:a16="http://schemas.microsoft.com/office/drawing/2014/main" id="{CCFC1962-AFE1-4AA2-9667-ED4782369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>
            <a:xfrm>
              <a:off x="3213975" y="3468926"/>
              <a:ext cx="2469107" cy="17950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082" y="3468926"/>
              <a:ext cx="2524556" cy="18379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Frame 7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AE2FB-4859-402A-81D0-391A883D0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81716"/>
            <a:ext cx="11887200" cy="18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DD864626-9453-4C53-B343-8BEB59D7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377" y="2120900"/>
            <a:ext cx="4428324" cy="2844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903613-F1C3-4B69-B22F-43F3F1AF7865}"/>
              </a:ext>
            </a:extLst>
          </p:cNvPr>
          <p:cNvGrpSpPr/>
          <p:nvPr/>
        </p:nvGrpSpPr>
        <p:grpSpPr>
          <a:xfrm>
            <a:off x="1154250" y="2120900"/>
            <a:ext cx="3865085" cy="2766460"/>
            <a:chOff x="249715" y="1277095"/>
            <a:chExt cx="4829060" cy="3788065"/>
          </a:xfrm>
        </p:grpSpPr>
        <p:pic>
          <p:nvPicPr>
            <p:cNvPr id="3" name="Picture 2" descr="A person sitting at a table&#10;&#10;Description automatically generated">
              <a:extLst>
                <a:ext uri="{FF2B5EF4-FFF2-40B4-BE49-F238E27FC236}">
                  <a16:creationId xmlns:a16="http://schemas.microsoft.com/office/drawing/2014/main" id="{1D9D1382-08F2-4837-879A-024825540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15" y="1277095"/>
              <a:ext cx="4829060" cy="2555166"/>
            </a:xfrm>
            <a:prstGeom prst="rect">
              <a:avLst/>
            </a:prstGeom>
          </p:spPr>
        </p:pic>
        <p:pic>
          <p:nvPicPr>
            <p:cNvPr id="7" name="Picture 6" descr="A table full of food&#10;&#10;Description automatically generated">
              <a:extLst>
                <a:ext uri="{FF2B5EF4-FFF2-40B4-BE49-F238E27FC236}">
                  <a16:creationId xmlns:a16="http://schemas.microsoft.com/office/drawing/2014/main" id="{6F708AA5-575C-473A-B358-B320B46B7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15" y="3832261"/>
              <a:ext cx="4829060" cy="12328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176E1E-63FF-4A62-8481-11AEB2B00907}"/>
              </a:ext>
            </a:extLst>
          </p:cNvPr>
          <p:cNvSpPr txBox="1"/>
          <p:nvPr/>
        </p:nvSpPr>
        <p:spPr>
          <a:xfrm>
            <a:off x="3086793" y="866560"/>
            <a:ext cx="5672109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প্রয়োজন?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AE2FB-4859-402A-81D0-391A883D0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81716"/>
            <a:ext cx="11887200" cy="18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4692" y="728406"/>
            <a:ext cx="7549334" cy="830997"/>
          </a:xfrm>
          <a:prstGeom prst="rect">
            <a:avLst/>
          </a:prstGeom>
          <a:solidFill>
            <a:srgbClr val="FF00FF"/>
          </a:solidFill>
          <a:ln w="76200"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সুষম খাদ্য _ সাধারন বিজ্ঞান । ৯ম-১০ম শ্রেণী[3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4692" y="1559403"/>
            <a:ext cx="7549334" cy="441662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457E7-8261-4BDF-AA77-AAF803822CE6}"/>
              </a:ext>
            </a:extLst>
          </p:cNvPr>
          <p:cNvSpPr txBox="1"/>
          <p:nvPr/>
        </p:nvSpPr>
        <p:spPr>
          <a:xfrm>
            <a:off x="1238381" y="549753"/>
            <a:ext cx="8693019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8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800" b="1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800" b="1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F84E00-DF29-4A9B-8C37-9E9FAC9CDA02}"/>
              </a:ext>
            </a:extLst>
          </p:cNvPr>
          <p:cNvGrpSpPr/>
          <p:nvPr/>
        </p:nvGrpSpPr>
        <p:grpSpPr>
          <a:xfrm>
            <a:off x="3361088" y="2626687"/>
            <a:ext cx="4131912" cy="3215973"/>
            <a:chOff x="190237" y="1654809"/>
            <a:chExt cx="7301954" cy="34664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2DE7105-C57C-4BCB-A035-13723776750D}"/>
                </a:ext>
              </a:extLst>
            </p:cNvPr>
            <p:cNvGrpSpPr/>
            <p:nvPr/>
          </p:nvGrpSpPr>
          <p:grpSpPr>
            <a:xfrm>
              <a:off x="190237" y="1654809"/>
              <a:ext cx="7301954" cy="3466424"/>
              <a:chOff x="190237" y="1654809"/>
              <a:chExt cx="7301954" cy="346642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B94F7E2-1639-4A8E-865F-A7A2F63A5D25}"/>
                  </a:ext>
                </a:extLst>
              </p:cNvPr>
              <p:cNvGrpSpPr/>
              <p:nvPr/>
            </p:nvGrpSpPr>
            <p:grpSpPr>
              <a:xfrm>
                <a:off x="190237" y="1654809"/>
                <a:ext cx="7301954" cy="3466424"/>
                <a:chOff x="190237" y="1654809"/>
                <a:chExt cx="7301954" cy="346642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142BDED-244D-420B-999B-A10EF1D78794}"/>
                    </a:ext>
                  </a:extLst>
                </p:cNvPr>
                <p:cNvGrpSpPr/>
                <p:nvPr/>
              </p:nvGrpSpPr>
              <p:grpSpPr>
                <a:xfrm>
                  <a:off x="190237" y="1654809"/>
                  <a:ext cx="7301954" cy="3466424"/>
                  <a:chOff x="190237" y="1654809"/>
                  <a:chExt cx="7301954" cy="3466424"/>
                </a:xfrm>
              </p:grpSpPr>
              <p:pic>
                <p:nvPicPr>
                  <p:cNvPr id="20" name="Picture 19" descr="A bunch of food on a plate&#10;&#10;Description automatically generated">
                    <a:extLst>
                      <a:ext uri="{FF2B5EF4-FFF2-40B4-BE49-F238E27FC236}">
                        <a16:creationId xmlns:a16="http://schemas.microsoft.com/office/drawing/2014/main" id="{0CED2355-3CD1-455B-A98F-316E935CD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237" y="1654809"/>
                    <a:ext cx="7301954" cy="3427738"/>
                  </a:xfrm>
                  <a:prstGeom prst="ellipse">
                    <a:avLst/>
                  </a:prstGeom>
                  <a:ln w="190500" cap="rnd">
                    <a:noFill/>
                    <a:prstDash val="solid"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</p:spPr>
              </p:pic>
              <p:pic>
                <p:nvPicPr>
                  <p:cNvPr id="22" name="Picture 21" descr="A bowl of food on a plate&#10;&#10;Description automatically generated">
                    <a:extLst>
                      <a:ext uri="{FF2B5EF4-FFF2-40B4-BE49-F238E27FC236}">
                        <a16:creationId xmlns:a16="http://schemas.microsoft.com/office/drawing/2014/main" id="{E2284A2E-5F35-46CF-9539-2A25BCB0C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77169" y="2883748"/>
                    <a:ext cx="2983313" cy="2237485"/>
                  </a:xfrm>
                  <a:prstGeom prst="ellipse">
                    <a:avLst/>
                  </a:prstGeom>
                </p:spPr>
              </p:pic>
            </p:grpSp>
            <p:pic>
              <p:nvPicPr>
                <p:cNvPr id="27" name="Picture 26" descr="A close up of pasta in a white bowl&#10;&#10;Description automatically generated">
                  <a:extLst>
                    <a:ext uri="{FF2B5EF4-FFF2-40B4-BE49-F238E27FC236}">
                      <a16:creationId xmlns:a16="http://schemas.microsoft.com/office/drawing/2014/main" id="{CE520B86-CA8B-45E9-963C-1CD06C2936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1205" y="1978232"/>
                  <a:ext cx="1481091" cy="1213560"/>
                </a:xfrm>
                <a:prstGeom prst="ellipse">
                  <a:avLst/>
                </a:prstGeom>
              </p:spPr>
            </p:pic>
          </p:grpSp>
          <p:pic>
            <p:nvPicPr>
              <p:cNvPr id="30" name="Picture 29" descr="A pile of fresh fruit and vegetables&#10;&#10;Description automatically generated">
                <a:extLst>
                  <a:ext uri="{FF2B5EF4-FFF2-40B4-BE49-F238E27FC236}">
                    <a16:creationId xmlns:a16="http://schemas.microsoft.com/office/drawing/2014/main" id="{DEBE29E9-5B03-494E-9927-655378DBF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77873" y="2758412"/>
                <a:ext cx="490002" cy="811658"/>
              </a:xfrm>
              <a:prstGeom prst="ellipse">
                <a:avLst/>
              </a:prstGeom>
            </p:spPr>
          </p:pic>
        </p:grpSp>
        <p:pic>
          <p:nvPicPr>
            <p:cNvPr id="33" name="Picture 32" descr="A plate of food&#10;&#10;Description automatically generated">
              <a:extLst>
                <a:ext uri="{FF2B5EF4-FFF2-40B4-BE49-F238E27FC236}">
                  <a16:creationId xmlns:a16="http://schemas.microsoft.com/office/drawing/2014/main" id="{50B8D1D4-6B9C-4EE1-B954-F3566D66D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724" b="-279"/>
            <a:stretch/>
          </p:blipFill>
          <p:spPr>
            <a:xfrm>
              <a:off x="3785684" y="1834394"/>
              <a:ext cx="1142632" cy="1049354"/>
            </a:xfrm>
            <a:prstGeom prst="ellipse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172E236-573B-4162-90D7-B69600D0BEED}"/>
              </a:ext>
            </a:extLst>
          </p:cNvPr>
          <p:cNvSpPr txBox="1"/>
          <p:nvPr/>
        </p:nvSpPr>
        <p:spPr>
          <a:xfrm>
            <a:off x="1583892" y="1414170"/>
            <a:ext cx="8270034" cy="101566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</a:t>
            </a:r>
            <a:r>
              <a:rPr lang="bn-BD" sz="4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384</Words>
  <Application>Microsoft Office PowerPoint</Application>
  <PresentationFormat>Widescreen</PresentationFormat>
  <Paragraphs>110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2020-12-01T14:39:52Z</dcterms:created>
  <dcterms:modified xsi:type="dcterms:W3CDTF">2020-12-12T17:29:08Z</dcterms:modified>
</cp:coreProperties>
</file>