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07" r:id="rId2"/>
    <p:sldId id="263" r:id="rId3"/>
    <p:sldId id="269" r:id="rId4"/>
    <p:sldId id="304" r:id="rId5"/>
    <p:sldId id="268" r:id="rId6"/>
    <p:sldId id="270" r:id="rId7"/>
    <p:sldId id="271" r:id="rId8"/>
    <p:sldId id="274" r:id="rId9"/>
    <p:sldId id="294" r:id="rId10"/>
    <p:sldId id="302" r:id="rId11"/>
    <p:sldId id="273" r:id="rId12"/>
    <p:sldId id="305" r:id="rId13"/>
    <p:sldId id="306" r:id="rId14"/>
    <p:sldId id="281" r:id="rId15"/>
    <p:sldId id="276" r:id="rId16"/>
    <p:sldId id="295" r:id="rId17"/>
    <p:sldId id="296" r:id="rId18"/>
    <p:sldId id="297" r:id="rId19"/>
    <p:sldId id="298" r:id="rId20"/>
    <p:sldId id="301" r:id="rId21"/>
    <p:sldId id="288" r:id="rId22"/>
    <p:sldId id="289" r:id="rId23"/>
    <p:sldId id="290" r:id="rId24"/>
    <p:sldId id="291" r:id="rId25"/>
    <p:sldId id="292" r:id="rId2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2983D-A7E6-4472-B44E-135E47CAD4FB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D691-967A-49DD-BB3D-043CE655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B4C656A-369F-4E2A-8FF4-DD12738354FA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D44BCB1-8A17-42E3-8266-395CD942ABBF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2094" y="5500009"/>
            <a:ext cx="2468880" cy="365125"/>
          </a:xfrm>
          <a:prstGeom prst="rect">
            <a:avLst/>
          </a:prstGeom>
        </p:spPr>
        <p:txBody>
          <a:bodyPr/>
          <a:lstStyle/>
          <a:p>
            <a:fld id="{1D6CAF33-D4F6-426A-A5E5-9283BD6DEB96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B3E1D3AB-DFEE-4CCA-97FE-542DEA55D400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5860" y="5035551"/>
            <a:ext cx="2468880" cy="365125"/>
          </a:xfrm>
          <a:prstGeom prst="rect">
            <a:avLst/>
          </a:prstGeom>
        </p:spPr>
        <p:txBody>
          <a:bodyPr/>
          <a:lstStyle/>
          <a:p>
            <a:fld id="{430FA723-3A3D-4931-BCF8-F29118A2CC9A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2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4AC5E941-9857-4063-B9FA-F23B62B6B2E1}" type="datetime1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C3ABCD10-D49C-404B-A0FD-9839204826AC}" type="datetime1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E785569-E6A8-4B03-8CFD-45A55C050DEA}" type="datetime1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D69342C2-0A39-41B3-BE6C-86DAC063793C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3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C987903-41BF-4DE2-B9D3-B0F48586BC46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89" y="6342743"/>
            <a:ext cx="578608" cy="515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123" y="-29028"/>
            <a:ext cx="578608" cy="515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6" y="-41205"/>
            <a:ext cx="578608" cy="5152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8" y="6342743"/>
            <a:ext cx="578608" cy="515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-130106"/>
            <a:ext cx="10537372" cy="693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61048" y="3084619"/>
            <a:ext cx="6182710" cy="693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655971" y="3102526"/>
            <a:ext cx="6182710" cy="6833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2227" y="6321496"/>
            <a:ext cx="10537372" cy="6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7200" y="381000"/>
            <a:ext cx="6985619" cy="122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720" tIns="42861" rIns="85720" bIns="42861" rtlCol="0" anchor="ctr"/>
          <a:lstStyle/>
          <a:p>
            <a:pPr algn="ctr"/>
            <a:r>
              <a:rPr lang="en-US" sz="82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2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2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09" y="1609072"/>
            <a:ext cx="45720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444" y="3107253"/>
            <a:ext cx="2569777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335686" y="3248162"/>
            <a:ext cx="3818246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43" y="968985"/>
            <a:ext cx="2569777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আখড়াতে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35686" y="968985"/>
            <a:ext cx="3818247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আড্ডা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2" y="300705"/>
            <a:ext cx="2950878" cy="2029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2" y="2398304"/>
            <a:ext cx="2950878" cy="2050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445" y="5304543"/>
            <a:ext cx="2569777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335686" y="5304543"/>
            <a:ext cx="3818246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শোকগীতি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2" y="4653970"/>
            <a:ext cx="2950878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6180" y="723328"/>
            <a:ext cx="393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761" y="3302756"/>
            <a:ext cx="8425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আখড়াতে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320" y="1746915"/>
            <a:ext cx="10153934" cy="3770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3900" b="1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23900" b="1" spc="-3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558" y="1746915"/>
            <a:ext cx="9662615" cy="377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23900" b="1" spc="-3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23900" b="1" spc="-3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0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8568" y="5500047"/>
            <a:ext cx="7820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 b="13483"/>
          <a:stretch/>
        </p:blipFill>
        <p:spPr>
          <a:xfrm>
            <a:off x="1015783" y="614149"/>
            <a:ext cx="8465739" cy="4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0" y="5568285"/>
            <a:ext cx="899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কর্মোদ্যোগ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43" y="1418912"/>
            <a:ext cx="5853861" cy="38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1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728" y="4258100"/>
            <a:ext cx="9853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মায়াবী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প্রায়শই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00" y="1024861"/>
            <a:ext cx="3324367" cy="249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13507" r="7629" b="12862"/>
          <a:stretch/>
        </p:blipFill>
        <p:spPr>
          <a:xfrm>
            <a:off x="327546" y="1009082"/>
            <a:ext cx="3589362" cy="2524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4521"/>
          <a:stretch/>
        </p:blipFill>
        <p:spPr>
          <a:xfrm>
            <a:off x="7412660" y="1009082"/>
            <a:ext cx="3123410" cy="24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2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078" y="5295329"/>
            <a:ext cx="8995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দুইখানি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ডগার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19" y="1773580"/>
            <a:ext cx="4762500" cy="3028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73"/>
          <a:stretch/>
        </p:blipFill>
        <p:spPr>
          <a:xfrm>
            <a:off x="972078" y="1773579"/>
            <a:ext cx="3448468" cy="30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1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047" y="5049670"/>
            <a:ext cx="8995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24" y="641445"/>
            <a:ext cx="6032103" cy="40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935" y="5500047"/>
            <a:ext cx="899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6" y="1601992"/>
            <a:ext cx="4980108" cy="3256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30" y="1601993"/>
            <a:ext cx="4893813" cy="32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5" y="244997"/>
            <a:ext cx="4004121" cy="10159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294395" y="1624084"/>
            <a:ext cx="0" cy="484495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6602" y="1488285"/>
            <a:ext cx="10426889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61143" y="2241955"/>
            <a:ext cx="4565486" cy="2803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: 8ম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	: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কণিকা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:  ৪৫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423" y="1763841"/>
            <a:ext cx="1484298" cy="18801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4508" y="3643952"/>
            <a:ext cx="4286250" cy="2729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720" tIns="42861" rIns="85720" bIns="42861" rtlCol="0" anchor="ctr"/>
          <a:lstStyle/>
          <a:p>
            <a:pPr algn="ctr"/>
            <a:r>
              <a:rPr lang="en-US" sz="4219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2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19" dirty="0" err="1">
                <a:latin typeface="NikoshBAN" pitchFamily="2" charset="0"/>
                <a:cs typeface="NikoshBAN" pitchFamily="2" charset="0"/>
              </a:rPr>
              <a:t>মাসউদ</a:t>
            </a:r>
            <a:r>
              <a:rPr lang="en-US" sz="42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19" dirty="0" err="1">
                <a:latin typeface="NikoshBAN" pitchFamily="2" charset="0"/>
                <a:cs typeface="NikoshBAN" pitchFamily="2" charset="0"/>
              </a:rPr>
              <a:t>করিম</a:t>
            </a:r>
            <a:endParaRPr lang="en-US" sz="421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9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69" dirty="0" err="1">
                <a:latin typeface="NikoshBAN" pitchFamily="2" charset="0"/>
                <a:cs typeface="NikoshBAN" pitchFamily="2" charset="0"/>
              </a:rPr>
              <a:t>মাধাইমুড়ী</a:t>
            </a:r>
            <a:r>
              <a:rPr lang="en-US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69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69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46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9" dirty="0" err="1"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বগুড়া</a:t>
            </a:r>
            <a:endParaRPr lang="en-US" sz="271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>
                <a:latin typeface="NikoshBAN" pitchFamily="2" charset="0"/>
                <a:cs typeface="NikoshBAN" pitchFamily="2" charset="0"/>
              </a:rPr>
              <a:t>মোবাইল-০১739040044</a:t>
            </a:r>
          </a:p>
          <a:p>
            <a:pPr algn="ctr"/>
            <a:r>
              <a:rPr lang="en-US" sz="16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masud.k1982@gmail.com</a:t>
            </a:r>
          </a:p>
        </p:txBody>
      </p:sp>
    </p:spTree>
    <p:extLst>
      <p:ext uri="{BB962C8B-B14F-4D97-AF65-F5344CB8AC3E}">
        <p14:creationId xmlns:p14="http://schemas.microsoft.com/office/powerpoint/2010/main" val="235290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092" y="5636523"/>
            <a:ext cx="97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1774209"/>
            <a:ext cx="5136519" cy="3138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14079" r="17773" b="13483"/>
          <a:stretch/>
        </p:blipFill>
        <p:spPr>
          <a:xfrm>
            <a:off x="518614" y="1791268"/>
            <a:ext cx="4162568" cy="31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1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57" y="200931"/>
            <a:ext cx="2564009" cy="1145383"/>
          </a:xfrm>
        </p:spPr>
      </p:pic>
      <p:sp>
        <p:nvSpPr>
          <p:cNvPr id="3" name="TextBox 2"/>
          <p:cNvSpPr txBox="1"/>
          <p:nvPr/>
        </p:nvSpPr>
        <p:spPr>
          <a:xfrm>
            <a:off x="1282889" y="5186806"/>
            <a:ext cx="9307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619" y="4926841"/>
            <a:ext cx="1113589" cy="135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endParaRPr lang="en-US" sz="9600" b="1" dirty="0">
              <a:ln w="1905"/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8" y="1019100"/>
            <a:ext cx="6174612" cy="40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046" y="2591694"/>
            <a:ext cx="3430554" cy="50521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NikoshBAN" panose="02000000000000000000" pitchFamily="2" charset="0"/>
              </a:rPr>
              <a:t>√</a:t>
            </a:r>
            <a:r>
              <a:rPr lang="en-US" sz="3200" dirty="0">
                <a:latin typeface="Matura MT Script Capitals" panose="03020802060602070202" pitchFamily="66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63500" y="4306075"/>
            <a:ext cx="4124456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ডগা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36592" y="5071703"/>
            <a:ext cx="3180694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8154" y="5067183"/>
            <a:ext cx="4124456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6592" y="4301786"/>
            <a:ext cx="3180694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6046" y="2583288"/>
            <a:ext cx="3430554" cy="505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36592" y="3393927"/>
            <a:ext cx="7451364" cy="59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pc="-150" dirty="0">
                <a:solidFill>
                  <a:srgbClr val="0070C0"/>
                </a:solidFill>
                <a:latin typeface="Kozuka Mincho Pro M" panose="02020600000000000000" pitchFamily="18" charset="-128"/>
                <a:ea typeface="Kozuka Mincho Pro M" panose="02020600000000000000" pitchFamily="18" charset="-128"/>
                <a:cs typeface="NikoshBAN" panose="02000000000000000000" pitchFamily="2" charset="0"/>
              </a:rPr>
              <a:t>☞</a:t>
            </a:r>
            <a:r>
              <a:rPr lang="en-US" sz="3200" spc="-1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চাষির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3704"/>
            <a:ext cx="3513768" cy="10259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4800" y="1809975"/>
            <a:ext cx="10363200" cy="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4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201706251019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2" presetClass="exit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046" y="2591694"/>
            <a:ext cx="3430554" cy="50521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NikoshBAN" panose="02000000000000000000" pitchFamily="2" charset="0"/>
              </a:rPr>
              <a:t>√</a:t>
            </a:r>
            <a:r>
              <a:rPr lang="en-US" sz="3200" dirty="0">
                <a:latin typeface="Matura MT Script Capitals" panose="03020802060602070202" pitchFamily="66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4260797"/>
            <a:ext cx="3450238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কৃষকপ্রীতি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4957520"/>
            <a:ext cx="3450238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মানবপ্রীতি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41473" y="4953000"/>
            <a:ext cx="3450238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মর্ত্যপ্রীতি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46162" y="4260796"/>
            <a:ext cx="3450238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প্রকৃতিপ্রীতি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6046" y="2583288"/>
            <a:ext cx="3430554" cy="505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1821" y="3451618"/>
            <a:ext cx="9184943" cy="59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70C0"/>
                </a:solidFill>
                <a:latin typeface="Kozuka Mincho Pro M" panose="02020600000000000000" pitchFamily="18" charset="-128"/>
                <a:ea typeface="Kozuka Mincho Pro M" panose="02020600000000000000" pitchFamily="18" charset="-128"/>
                <a:cs typeface="NikoshBAN" panose="02000000000000000000" pitchFamily="2" charset="0"/>
              </a:rPr>
              <a:t>☞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দৃষ্টিভঙ্গির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3704"/>
            <a:ext cx="3513768" cy="10259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4800" y="1809975"/>
            <a:ext cx="10363200" cy="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8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201706251019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2" presetClass="exit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53" y="427949"/>
            <a:ext cx="3827985" cy="1117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138" y="5402239"/>
            <a:ext cx="10167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25" y="1545609"/>
            <a:ext cx="4955843" cy="33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8920" y="813012"/>
            <a:ext cx="650212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0" y="2382672"/>
            <a:ext cx="6502125" cy="36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4547" y="351418"/>
            <a:ext cx="3206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965" y="5381536"/>
            <a:ext cx="4328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ছেলেটির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46" y="5368561"/>
            <a:ext cx="1029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ঝাঁকড়া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ছেলেটির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15" y="1195784"/>
            <a:ext cx="2860191" cy="3967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9179" y="5381536"/>
            <a:ext cx="638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ছেলেটির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3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750" y="327547"/>
            <a:ext cx="4363302" cy="264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রুপাই</a:t>
            </a:r>
            <a:endParaRPr lang="en-US" sz="1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68" y="3145623"/>
            <a:ext cx="5186148" cy="3280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8635" y="2225494"/>
            <a:ext cx="3118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237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1"/>
            <a:ext cx="9829800" cy="329320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‍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92204"/>
            <a:ext cx="33528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600200"/>
            <a:ext cx="10287000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3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2693" y="1759560"/>
            <a:ext cx="578168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১৯০৩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তাম্বুলখান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222" y="1928649"/>
            <a:ext cx="638467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0789" y="1797249"/>
            <a:ext cx="6773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চাকুরী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723" y="4996509"/>
            <a:ext cx="3948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উদ্দীন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" y="877353"/>
            <a:ext cx="3043737" cy="4119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8807" y="827244"/>
            <a:ext cx="63846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নক্সী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জোসনা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7878" y="2296603"/>
            <a:ext cx="63846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শিশুতোষ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বাঁশী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5086" y="2253908"/>
            <a:ext cx="4796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501" y="2296603"/>
            <a:ext cx="4796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১৯৭৬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20" y="2137995"/>
            <a:ext cx="915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459" y="554292"/>
            <a:ext cx="479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367" y="2915685"/>
            <a:ext cx="7915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370" y="3807725"/>
            <a:ext cx="7915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পয়সার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1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452" y="1037223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452" y="3035286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99" y="4975965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39192" y="1037223"/>
            <a:ext cx="3814741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339192" y="3001089"/>
            <a:ext cx="3814741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6335686" y="4903295"/>
            <a:ext cx="3818248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অঙ্কুরিত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0"/>
          <a:stretch/>
        </p:blipFill>
        <p:spPr>
          <a:xfrm>
            <a:off x="3425588" y="374677"/>
            <a:ext cx="2571866" cy="1763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93" y="2290067"/>
            <a:ext cx="2601561" cy="1950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6166" r="12189" b="10323"/>
          <a:stretch/>
        </p:blipFill>
        <p:spPr>
          <a:xfrm>
            <a:off x="3352188" y="4392511"/>
            <a:ext cx="2674961" cy="19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149" y="887104"/>
            <a:ext cx="2440006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36" y="2871512"/>
            <a:ext cx="2452219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583" y="5044205"/>
            <a:ext cx="2452219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সিনান্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39193" y="887104"/>
            <a:ext cx="3814742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339191" y="2837315"/>
            <a:ext cx="3814743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6335687" y="5044204"/>
            <a:ext cx="3818248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r="5104"/>
          <a:stretch/>
        </p:blipFill>
        <p:spPr>
          <a:xfrm>
            <a:off x="3269877" y="415368"/>
            <a:ext cx="2885149" cy="1923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77" y="2503018"/>
            <a:ext cx="2885149" cy="1782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37" y="4449173"/>
            <a:ext cx="3097743" cy="18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450</Words>
  <Application>Microsoft Office PowerPoint</Application>
  <PresentationFormat>Custom</PresentationFormat>
  <Paragraphs>98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Kozuka Mincho Pro M</vt:lpstr>
      <vt:lpstr>Matura MT Script Capitals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√ উত্তর সঠিক হয়েছে</vt:lpstr>
      <vt:lpstr>√ উত্তর সঠিক হয়েছে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উত্তর সঠিক হয়েছে</dc:title>
  <dc:creator>Julfiker Ali</dc:creator>
  <cp:lastModifiedBy>Windows User</cp:lastModifiedBy>
  <cp:revision>319</cp:revision>
  <dcterms:created xsi:type="dcterms:W3CDTF">2017-06-25T05:39:20Z</dcterms:created>
  <dcterms:modified xsi:type="dcterms:W3CDTF">2020-12-13T04:03:57Z</dcterms:modified>
</cp:coreProperties>
</file>