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4" r:id="rId10"/>
    <p:sldId id="265" r:id="rId11"/>
    <p:sldId id="271" r:id="rId12"/>
    <p:sldId id="267" r:id="rId13"/>
    <p:sldId id="268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A80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9BE47-8FBB-480D-ACC6-145D82524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928B5-D6F3-4AF5-B450-BA4E6CE96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8E097-249A-457B-9ABC-5F8D4BEC4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CD01-5B5A-4A0E-A5BE-D2D0040AE4E9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95165-F573-4B71-B7CF-B69319DA8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AC714-E1DE-424B-A803-98D2EEED1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F6B7-7915-482D-8DC5-562CBE98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6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9576C-C92E-4709-9986-84AB6F55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448FE-D1FB-451F-A8F1-4E5AC59D6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0C2C2-8CEC-4D65-8178-A21CD1539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CD01-5B5A-4A0E-A5BE-D2D0040AE4E9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592EF-EB16-44A1-9DAA-D5E7A1E4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3431A-A095-4AC6-895A-FFBD329B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F6B7-7915-482D-8DC5-562CBE98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4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1059E-8EC2-41F8-B15C-B5582315DD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DC9CFA-564C-4D45-B205-2914D9E06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E755E-ED5B-463D-B17B-6DB1AF5C0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CD01-5B5A-4A0E-A5BE-D2D0040AE4E9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57F59-0EB4-43C8-BC34-746EC6261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2A7-E893-4971-9F41-1E018C50F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F6B7-7915-482D-8DC5-562CBE98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2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25A3-4F48-4AB6-8C2C-E085166C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E6D7A-9160-4ADC-B4E1-4D933BC8A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D9951-1D35-462C-A477-C0F54CFA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CD01-5B5A-4A0E-A5BE-D2D0040AE4E9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E7ECF-81E8-4D56-98E7-F823E937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C07A5-0033-4BB1-9F11-404B70AB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F6B7-7915-482D-8DC5-562CBE98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8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1248B-AF27-4B15-894A-844224DEB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38B43-1927-494C-8DCC-125431315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A151F-F55F-401B-9076-04B7CC234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CD01-5B5A-4A0E-A5BE-D2D0040AE4E9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6793-1150-4D55-B9F3-2700FC6EB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88EA9-3D4F-4B54-BCEE-273E0B9A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F6B7-7915-482D-8DC5-562CBE98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6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F4FB-45F9-463B-A53B-BC149B7E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96D33-99E5-483B-A8C9-B7173EB45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61541-20B2-41BC-905F-9B0CE39E9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2363C-6E66-440C-B55C-BB7442878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CD01-5B5A-4A0E-A5BE-D2D0040AE4E9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7318F-A8F7-4309-BD8E-0E53F9CCC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F616E-D839-4CE0-B295-968BFD79C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F6B7-7915-482D-8DC5-562CBE98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8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53EA5-B7D4-46F0-BDFE-9DB7FCBCC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07E86-EED2-4217-A22C-BA8EB3648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8753A-166B-427D-AF19-68A868471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96FE8-C2C3-4E90-943C-9979F26BC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CF242C-1CE4-42AF-9200-7DB952F5F1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5DB3C6-C253-4FC1-AA4A-D5890EA1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CD01-5B5A-4A0E-A5BE-D2D0040AE4E9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8EB05-B607-4A30-86E3-FAE56DA2B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AD50C2-AF89-409D-96D7-72A332DD4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F6B7-7915-482D-8DC5-562CBE98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5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CB7C0-A75B-4F3B-A2D8-389071E49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83749-FD28-42D7-A7F1-2057B3B75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CD01-5B5A-4A0E-A5BE-D2D0040AE4E9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32316E-FD80-4064-B020-5D7F8E8BF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6B1D7-2EC2-4078-8812-3E4A895E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F6B7-7915-482D-8DC5-562CBE98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7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90C36B-D0D5-42E0-B79C-1B9F0BCE4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CD01-5B5A-4A0E-A5BE-D2D0040AE4E9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45F933-7E3B-4076-8FAB-79E831160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FFEB8-328A-43E1-9ABA-ACD178868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F6B7-7915-482D-8DC5-562CBE98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9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E7B25-5A2A-479B-B3D0-0695F5A80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DFA8F-0E3D-41A3-8111-D5A9567C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183082-EFDB-47A7-B6CF-1360D43CA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6B790-7F1E-47CE-8CC6-6EAE5180D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CD01-5B5A-4A0E-A5BE-D2D0040AE4E9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C341D-23B4-44A7-B9B4-220E7E686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8F821-EDAC-4C0F-88A0-4DE6050CE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F6B7-7915-482D-8DC5-562CBE98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4CEF9-AC16-4AB1-8974-DA67A1D86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6C1F73-7D5A-4868-ACC6-5717603FDA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B6659-A3FD-422F-AA53-352298157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38E87-91AB-4B05-BFCA-9F7B599D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CD01-5B5A-4A0E-A5BE-D2D0040AE4E9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DF6FF-825F-44C1-A646-0C6F9B7B2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83D1A-2144-4D02-83C7-FEDB7EBF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F6B7-7915-482D-8DC5-562CBE98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0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4029EA-AE92-472C-87D4-7DDCA476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AA6BE-A930-4FA1-B960-E557E6A54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BE47C-0326-43F6-B8C8-43869E206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CD01-5B5A-4A0E-A5BE-D2D0040AE4E9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E7E63-951A-4FB3-AD86-2B6FBF695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6A8F4-AFC1-4A62-B666-4D8E8634D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AF6B7-7915-482D-8DC5-562CBE98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1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723553-0EC1-46C3-BD09-1114C3F09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C0D6C3-65E2-49CD-90F8-EEC4BB329092}"/>
              </a:ext>
            </a:extLst>
          </p:cNvPr>
          <p:cNvSpPr txBox="1"/>
          <p:nvPr/>
        </p:nvSpPr>
        <p:spPr>
          <a:xfrm>
            <a:off x="1730326" y="998806"/>
            <a:ext cx="9087729" cy="264687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16600" b="1" dirty="0">
                <a:ln w="28575">
                  <a:solidFill>
                    <a:schemeClr val="tx1"/>
                  </a:solidFill>
                  <a:prstDash val="sysDash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6600" b="1" dirty="0">
              <a:ln w="28575">
                <a:solidFill>
                  <a:schemeClr val="tx1"/>
                </a:solidFill>
                <a:prstDash val="sysDash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15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D9FE03-6380-4BA2-9C26-FE9BF244C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67843" r="44615" b="9009"/>
          <a:stretch/>
        </p:blipFill>
        <p:spPr>
          <a:xfrm>
            <a:off x="585537" y="1588229"/>
            <a:ext cx="2133599" cy="2560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2073E0-314E-4A26-970B-CCBDC634A5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5" t="68148" r="26480" b="7839"/>
          <a:stretch/>
        </p:blipFill>
        <p:spPr>
          <a:xfrm>
            <a:off x="7735728" y="1424599"/>
            <a:ext cx="4099919" cy="2887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DFE945-E06A-42D6-812F-861F8CCA3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73" y="1664228"/>
            <a:ext cx="1860306" cy="28572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453C34-1C89-4D5E-853B-18285812BF90}"/>
              </a:ext>
            </a:extLst>
          </p:cNvPr>
          <p:cNvSpPr txBox="1"/>
          <p:nvPr/>
        </p:nvSpPr>
        <p:spPr>
          <a:xfrm>
            <a:off x="2988860" y="0"/>
            <a:ext cx="6100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  এর  ব্যবহারঃ    </a:t>
            </a:r>
            <a:endParaRPr lang="en-US" sz="4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BC22AD-0974-435E-89A6-EFD73435B435}"/>
              </a:ext>
            </a:extLst>
          </p:cNvPr>
          <p:cNvSpPr txBox="1"/>
          <p:nvPr/>
        </p:nvSpPr>
        <p:spPr>
          <a:xfrm>
            <a:off x="354842" y="4521494"/>
            <a:ext cx="236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আলুর চিপস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91BCA9-2D9F-468D-8CB7-4E064335608E}"/>
              </a:ext>
            </a:extLst>
          </p:cNvPr>
          <p:cNvSpPr txBox="1"/>
          <p:nvPr/>
        </p:nvSpPr>
        <p:spPr>
          <a:xfrm>
            <a:off x="4107976" y="5167825"/>
            <a:ext cx="3289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 বাতি 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807B64-2139-4DC7-A21B-FA2753105747}"/>
              </a:ext>
            </a:extLst>
          </p:cNvPr>
          <p:cNvSpPr txBox="1"/>
          <p:nvPr/>
        </p:nvSpPr>
        <p:spPr>
          <a:xfrm>
            <a:off x="8785927" y="4667534"/>
            <a:ext cx="2364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17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8BCA54-867E-48DD-A627-5259384C6908}"/>
              </a:ext>
            </a:extLst>
          </p:cNvPr>
          <p:cNvSpPr txBox="1"/>
          <p:nvPr/>
        </p:nvSpPr>
        <p:spPr>
          <a:xfrm>
            <a:off x="3071375" y="122410"/>
            <a:ext cx="635985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অক্সিজেন এর ব্যবহার 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3EAA15-8B0E-4D75-8828-F8DBA9FFA7BC}"/>
              </a:ext>
            </a:extLst>
          </p:cNvPr>
          <p:cNvSpPr txBox="1"/>
          <p:nvPr/>
        </p:nvSpPr>
        <p:spPr>
          <a:xfrm>
            <a:off x="603913" y="1493131"/>
            <a:ext cx="109841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জীব ও প্রাণীর বেঁচে থাকার জন্য অক্সিজেন প্রয়োজন।</a:t>
            </a:r>
          </a:p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উদ্ভিদ খাদ্য তৈরির সময় বায়ুতে অক্সিজেন ছাড়ে।</a:t>
            </a:r>
          </a:p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হাঁপানি বা শ্বাসকষ্টের রোগীর শ্বাস গ্রহণের জন্য অক্সিজেনের ব্যবহার।</a:t>
            </a:r>
          </a:p>
        </p:txBody>
      </p:sp>
    </p:spTree>
    <p:extLst>
      <p:ext uri="{BB962C8B-B14F-4D97-AF65-F5344CB8AC3E}">
        <p14:creationId xmlns:p14="http://schemas.microsoft.com/office/powerpoint/2010/main" val="3076417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45A4A7-0BDF-4725-8A44-3C42D1A81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6B2F74-91EE-4552-9A92-8F51039EA806}"/>
              </a:ext>
            </a:extLst>
          </p:cNvPr>
          <p:cNvSpPr txBox="1"/>
          <p:nvPr/>
        </p:nvSpPr>
        <p:spPr>
          <a:xfrm>
            <a:off x="2988860" y="445210"/>
            <a:ext cx="713778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ডাইঅক্সাইড এর ব্যবহার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A1ECFB-F959-4B87-B9C9-65B93C207BFC}"/>
              </a:ext>
            </a:extLst>
          </p:cNvPr>
          <p:cNvSpPr txBox="1"/>
          <p:nvPr/>
        </p:nvSpPr>
        <p:spPr>
          <a:xfrm>
            <a:off x="2988860" y="1692322"/>
            <a:ext cx="88573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খাদ্য তৈরিতে কার্বন ডাইঅক্সাইড ব্যবহার করে।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ডাইঅক্সাইড আগুন জ্বলতে সহায়তা করে না কিন্তু নেভানোর যন্ত্রে এই গ্যাস ব্যবহার করা হয়।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সোডা জাতীয় কোমল পানীয় তৈরিতে এই গ্যাস ব্যবহার করা হয়।</a:t>
            </a:r>
          </a:p>
        </p:txBody>
      </p:sp>
    </p:spTree>
    <p:extLst>
      <p:ext uri="{BB962C8B-B14F-4D97-AF65-F5344CB8AC3E}">
        <p14:creationId xmlns:p14="http://schemas.microsoft.com/office/powerpoint/2010/main" val="906821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3F877F-EE77-4A90-BC7B-3DF3BC2C7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0CE907-12C6-4951-9BBA-E8929CA41793}"/>
              </a:ext>
            </a:extLst>
          </p:cNvPr>
          <p:cNvSpPr txBox="1"/>
          <p:nvPr/>
        </p:nvSpPr>
        <p:spPr>
          <a:xfrm>
            <a:off x="2115403" y="245660"/>
            <a:ext cx="802488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A80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 এর ব্যবহার </a:t>
            </a:r>
            <a:endParaRPr lang="en-US" sz="4400" b="1" dirty="0">
              <a:solidFill>
                <a:srgbClr val="A808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14648-41F3-4E58-89F2-17993D3D0429}"/>
              </a:ext>
            </a:extLst>
          </p:cNvPr>
          <p:cNvSpPr txBox="1"/>
          <p:nvPr/>
        </p:nvSpPr>
        <p:spPr>
          <a:xfrm>
            <a:off x="1146412" y="1260761"/>
            <a:ext cx="104541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সার তৈরিতে নাইট্রোজেন ব্যবহার করা হয়।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বাতির বাল্ব তৈরিতে নাইট্রোজেন ব্যবহার করা হয়।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আলুর চিপস জাতীয় খাদ্যের প্যাকেটে নাইট্রোজেন ব্যবহার করা হয়।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4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A753FC-4F0B-413D-80E5-B94C4175DFCE}"/>
              </a:ext>
            </a:extLst>
          </p:cNvPr>
          <p:cNvSpPr txBox="1"/>
          <p:nvPr/>
        </p:nvSpPr>
        <p:spPr>
          <a:xfrm>
            <a:off x="2442949" y="95534"/>
            <a:ext cx="7465326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>
                  <a:solidFill>
                    <a:srgbClr val="FF0000"/>
                  </a:solidFill>
                </a:ln>
                <a:solidFill>
                  <a:srgbClr val="A80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 স্থাপন </a:t>
            </a:r>
            <a:endParaRPr lang="en-US" sz="4000" b="1" dirty="0">
              <a:ln>
                <a:solidFill>
                  <a:srgbClr val="FF0000"/>
                </a:solidFill>
              </a:ln>
              <a:solidFill>
                <a:srgbClr val="A808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337F1-9939-4FE9-83D5-C1427F66F5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5" t="25828" r="36866" b="7634"/>
          <a:stretch/>
        </p:blipFill>
        <p:spPr>
          <a:xfrm>
            <a:off x="714233" y="803420"/>
            <a:ext cx="9266830" cy="608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7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B4BFA4-73CE-41B5-B5D7-8E20AB6EE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0A529A-87CF-4F2B-9EE5-FF120C63EC70}"/>
              </a:ext>
            </a:extLst>
          </p:cNvPr>
          <p:cNvSpPr txBox="1"/>
          <p:nvPr/>
        </p:nvSpPr>
        <p:spPr>
          <a:xfrm>
            <a:off x="2825087" y="191069"/>
            <a:ext cx="670105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কাজ/বাড়ির কাজঃ </a:t>
            </a:r>
            <a:endParaRPr lang="en-US" sz="5400" b="1" dirty="0">
              <a:ln>
                <a:solidFill>
                  <a:srgbClr val="FFFF00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6183A4-2E17-4172-8950-4BFCCCBA870B}"/>
              </a:ext>
            </a:extLst>
          </p:cNvPr>
          <p:cNvSpPr txBox="1"/>
          <p:nvPr/>
        </p:nvSpPr>
        <p:spPr>
          <a:xfrm>
            <a:off x="1460310" y="1583140"/>
            <a:ext cx="9826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তুমি </a:t>
            </a:r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তোমার দৈনন্দিন জীবনে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কীভাবে বায়ু ব্যবহার কর নিম্নলিখিত ছকে তা লেখ।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8BF4673-0848-4A0C-93C1-36F155315A1F}"/>
              </a:ext>
            </a:extLst>
          </p:cNvPr>
          <p:cNvSpPr/>
          <p:nvPr/>
        </p:nvSpPr>
        <p:spPr>
          <a:xfrm>
            <a:off x="482220" y="1664970"/>
            <a:ext cx="846162" cy="641445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D9E3B3-A960-4AE2-A1E0-B07CC140F699}"/>
              </a:ext>
            </a:extLst>
          </p:cNvPr>
          <p:cNvCxnSpPr/>
          <p:nvPr/>
        </p:nvCxnSpPr>
        <p:spPr>
          <a:xfrm>
            <a:off x="1460310" y="3207224"/>
            <a:ext cx="78338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9AF8C5-B7D3-4AD5-AC79-A0E11BF20FE4}"/>
              </a:ext>
            </a:extLst>
          </p:cNvPr>
          <p:cNvCxnSpPr>
            <a:cxnSpLocks/>
          </p:cNvCxnSpPr>
          <p:nvPr/>
        </p:nvCxnSpPr>
        <p:spPr>
          <a:xfrm>
            <a:off x="1460310" y="3193576"/>
            <a:ext cx="0" cy="20564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9A47BB-E8B4-4092-BF17-6A25FBFDBCDD}"/>
              </a:ext>
            </a:extLst>
          </p:cNvPr>
          <p:cNvCxnSpPr/>
          <p:nvPr/>
        </p:nvCxnSpPr>
        <p:spPr>
          <a:xfrm>
            <a:off x="1460310" y="3671248"/>
            <a:ext cx="78338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FF0246-EC7B-40AF-B2EB-968A450D9D73}"/>
              </a:ext>
            </a:extLst>
          </p:cNvPr>
          <p:cNvCxnSpPr>
            <a:cxnSpLocks/>
          </p:cNvCxnSpPr>
          <p:nvPr/>
        </p:nvCxnSpPr>
        <p:spPr>
          <a:xfrm>
            <a:off x="4285397" y="3193576"/>
            <a:ext cx="0" cy="20564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DD5A0BC-908F-4A6A-A533-FC6D193D91FA}"/>
              </a:ext>
            </a:extLst>
          </p:cNvPr>
          <p:cNvSpPr txBox="1"/>
          <p:nvPr/>
        </p:nvSpPr>
        <p:spPr>
          <a:xfrm>
            <a:off x="4544704" y="3105834"/>
            <a:ext cx="4626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বায়ুর ব্যবহার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060193-6D9F-41F9-9490-E63951CED332}"/>
              </a:ext>
            </a:extLst>
          </p:cNvPr>
          <p:cNvSpPr txBox="1"/>
          <p:nvPr/>
        </p:nvSpPr>
        <p:spPr>
          <a:xfrm>
            <a:off x="1651379" y="3671248"/>
            <a:ext cx="2634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ডাইঅক্সাইড </a:t>
            </a: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F8DD6E-1F55-41B6-8796-DEC4ED26DC4A}"/>
              </a:ext>
            </a:extLst>
          </p:cNvPr>
          <p:cNvCxnSpPr/>
          <p:nvPr/>
        </p:nvCxnSpPr>
        <p:spPr>
          <a:xfrm>
            <a:off x="1460310" y="4121624"/>
            <a:ext cx="78338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FD92AAB9-B5DA-4983-998E-AF28A6C7D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310" y="4661922"/>
            <a:ext cx="7852329" cy="182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3CE4CE-DC26-4761-B91B-A53B45162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310" y="5231764"/>
            <a:ext cx="7852329" cy="1829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07EC62-2C15-4EB8-AAE8-2FA6C0DCC3B5}"/>
              </a:ext>
            </a:extLst>
          </p:cNvPr>
          <p:cNvCxnSpPr/>
          <p:nvPr/>
        </p:nvCxnSpPr>
        <p:spPr>
          <a:xfrm>
            <a:off x="9294125" y="3220873"/>
            <a:ext cx="18514" cy="20200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211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66273D-0961-4064-A853-49671A860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C87963-521B-400B-BC14-0D20AF28FDDC}"/>
              </a:ext>
            </a:extLst>
          </p:cNvPr>
          <p:cNvSpPr txBox="1"/>
          <p:nvPr/>
        </p:nvSpPr>
        <p:spPr>
          <a:xfrm>
            <a:off x="3916907" y="1651379"/>
            <a:ext cx="4476466" cy="186204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1500" b="1" dirty="0">
              <a:ln>
                <a:solidFill>
                  <a:schemeClr val="tx1"/>
                </a:solidFill>
                <a:prstDash val="sysDash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58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983747-6671-41C6-9D1C-2A038FCFE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16062" cy="5257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B233B5-F7D3-42F4-86B8-4DE615578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49" y="1600200"/>
            <a:ext cx="5552053" cy="5257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C7126F-B230-4ACC-ADC5-0D8E0F121C48}"/>
              </a:ext>
            </a:extLst>
          </p:cNvPr>
          <p:cNvSpPr txBox="1"/>
          <p:nvPr/>
        </p:nvSpPr>
        <p:spPr>
          <a:xfrm>
            <a:off x="1561513" y="536830"/>
            <a:ext cx="35169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হামিদা  বেগম</a:t>
            </a:r>
          </a:p>
          <a:p>
            <a:r>
              <a:rPr lang="bn-BD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সহঃশিক্ষক</a:t>
            </a:r>
          </a:p>
          <a:p>
            <a:r>
              <a:rPr lang="bn-BD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বিরাসার  সরঃ প্রাথঃ বিদ্যালয়</a:t>
            </a:r>
          </a:p>
          <a:p>
            <a:r>
              <a:rPr lang="bn-BD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সদর, ব্রাহ্মণবাড়িয়া।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26857-4D62-4FD7-882F-A389BB683EFA}"/>
              </a:ext>
            </a:extLst>
          </p:cNvPr>
          <p:cNvSpPr txBox="1"/>
          <p:nvPr/>
        </p:nvSpPr>
        <p:spPr>
          <a:xfrm>
            <a:off x="8342142" y="2210812"/>
            <a:ext cx="35309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 বিজ্ঞান</a:t>
            </a:r>
          </a:p>
          <a:p>
            <a:pPr algn="ctr"/>
            <a:r>
              <a:rPr lang="bn-BD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  শ্রেণি</a:t>
            </a:r>
          </a:p>
          <a:p>
            <a:pPr algn="ctr"/>
            <a:r>
              <a:rPr lang="bn-BD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অধ্যায়ঃ৬ বায়ু</a:t>
            </a:r>
          </a:p>
          <a:p>
            <a:pPr algn="ctr"/>
            <a:r>
              <a:rPr lang="bn-BD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পাঠঃবায়ুর  বিভিন্ন উপাদানের ব্যবহার।</a:t>
            </a:r>
          </a:p>
          <a:p>
            <a:pPr algn="ctr"/>
            <a:r>
              <a:rPr lang="bn-BD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তারিখঃ১৮/০৮/২০২০ </a:t>
            </a:r>
            <a:endParaRPr lang="en-US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8539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1237B6-D934-4551-B66C-4D2EB4779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3CCDF0-C18D-4062-8451-A2D2D0F2B1A9}"/>
              </a:ext>
            </a:extLst>
          </p:cNvPr>
          <p:cNvSpPr txBox="1"/>
          <p:nvPr/>
        </p:nvSpPr>
        <p:spPr>
          <a:xfrm>
            <a:off x="1055077" y="450166"/>
            <a:ext cx="730113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উদ্ভিদ  ও  প্রাণির বেঁচে থাকার জন্য বায়ুর গুরুত্ব  ব্যাখ্যা  করতে  পারবে  ।</a:t>
            </a: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উদ্ভিদের  খাদ্য  তৈরিতে  কার্বন ডাইঅক্সাইডের প্রয়োজনীয়তা  ব্যাখ্যা করতে  পারবে।   </a:t>
            </a:r>
          </a:p>
          <a:p>
            <a:endParaRPr lang="bn-BD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74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4752A9-EA8E-4F2C-9AB2-9D3A81B8B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0"/>
            <a:ext cx="1192471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735EAC-1F2F-465F-A2FF-BCB67CCC75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0" t="20262" r="26269" b="50000"/>
          <a:stretch/>
        </p:blipFill>
        <p:spPr>
          <a:xfrm>
            <a:off x="4023360" y="919535"/>
            <a:ext cx="5078437" cy="34925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6B872D-2D04-4E92-8EA4-03E44D7D1519}"/>
              </a:ext>
            </a:extLst>
          </p:cNvPr>
          <p:cNvSpPr txBox="1"/>
          <p:nvPr/>
        </p:nvSpPr>
        <p:spPr>
          <a:xfrm>
            <a:off x="2980006" y="4731490"/>
            <a:ext cx="6499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 শ্বাস নেওয়ার কাজে অক্সিজেন ব্যবহার  করে।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58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720F05-333F-40B0-AAFD-6265AD8841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0" t="42640" r="28077" b="24268"/>
          <a:stretch/>
        </p:blipFill>
        <p:spPr>
          <a:xfrm>
            <a:off x="2051537" y="0"/>
            <a:ext cx="8088924" cy="5342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6BE0B9-3F15-4F7A-943D-41DE7EFD917C}"/>
              </a:ext>
            </a:extLst>
          </p:cNvPr>
          <p:cNvSpPr txBox="1"/>
          <p:nvPr/>
        </p:nvSpPr>
        <p:spPr>
          <a:xfrm>
            <a:off x="2142978" y="5342206"/>
            <a:ext cx="79060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জন্য বায়ুর অক্সিজেন এবং  কার্বন ডাইঅক্সাইড প্রয়োজন।</a:t>
            </a:r>
            <a:endParaRPr lang="en-US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228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E98CBE-6FFE-44BC-9412-B9CAE4AB5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7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6E76C6-D2E2-42CB-9D01-A9A9A8401BDA}"/>
              </a:ext>
            </a:extLst>
          </p:cNvPr>
          <p:cNvSpPr txBox="1"/>
          <p:nvPr/>
        </p:nvSpPr>
        <p:spPr>
          <a:xfrm>
            <a:off x="3343701" y="1746913"/>
            <a:ext cx="5390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i="1" u="sng" dirty="0">
                <a:ln>
                  <a:solidFill>
                    <a:schemeClr val="tx1"/>
                  </a:solidFill>
                  <a:prstDash val="sysDot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8000" b="1" i="1" u="sng" dirty="0">
              <a:ln>
                <a:solidFill>
                  <a:schemeClr val="tx1"/>
                </a:solidFill>
                <a:prstDash val="sysDot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A7B03-B5DB-450C-AF4A-A8B3D3873D98}"/>
              </a:ext>
            </a:extLst>
          </p:cNvPr>
          <p:cNvSpPr txBox="1"/>
          <p:nvPr/>
        </p:nvSpPr>
        <p:spPr>
          <a:xfrm>
            <a:off x="2033516" y="3460577"/>
            <a:ext cx="8011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বায়ুর বিভিন্ন উপাদানের ব্যবহার </a:t>
            </a:r>
            <a:endParaRPr lang="en-US" sz="4400" b="1" dirty="0">
              <a:ln>
                <a:solidFill>
                  <a:schemeClr val="tx1"/>
                </a:solidFill>
                <a:prstDash val="sysDash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99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4B3B7C-DC0C-435C-A673-5384454BA4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8" t="18776" r="29247" b="13720"/>
          <a:stretch/>
        </p:blipFill>
        <p:spPr>
          <a:xfrm>
            <a:off x="341616" y="471715"/>
            <a:ext cx="4247530" cy="4455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0CC09-2944-438D-A8D4-1CC45C29B46A}"/>
              </a:ext>
            </a:extLst>
          </p:cNvPr>
          <p:cNvSpPr txBox="1"/>
          <p:nvPr/>
        </p:nvSpPr>
        <p:spPr>
          <a:xfrm>
            <a:off x="6749143" y="1625600"/>
            <a:ext cx="4247530" cy="378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F798DC-CAFF-43D3-A269-755DECD7DF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5" t="26303" r="22969" b="42836"/>
          <a:stretch/>
        </p:blipFill>
        <p:spPr>
          <a:xfrm>
            <a:off x="5415400" y="123372"/>
            <a:ext cx="6278339" cy="51525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9BB571-B67D-40B2-9F91-09B57F7F03A7}"/>
              </a:ext>
            </a:extLst>
          </p:cNvPr>
          <p:cNvSpPr/>
          <p:nvPr/>
        </p:nvSpPr>
        <p:spPr>
          <a:xfrm>
            <a:off x="5065540" y="4445047"/>
            <a:ext cx="846984" cy="82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751A67-3FC3-43B8-8BC9-D835C74BF1F2}"/>
              </a:ext>
            </a:extLst>
          </p:cNvPr>
          <p:cNvSpPr txBox="1"/>
          <p:nvPr/>
        </p:nvSpPr>
        <p:spPr>
          <a:xfrm>
            <a:off x="0" y="5413829"/>
            <a:ext cx="444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 খাদ্য  তৈরি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AB57FD-D54C-4F9D-83F5-7AE53BDCAD61}"/>
              </a:ext>
            </a:extLst>
          </p:cNvPr>
          <p:cNvSpPr txBox="1"/>
          <p:nvPr/>
        </p:nvSpPr>
        <p:spPr>
          <a:xfrm>
            <a:off x="5002273" y="5936435"/>
            <a:ext cx="2893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অক্সিজেন  ছাড়ছে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991E92-BD38-4D86-9864-BC19C4A854BD}"/>
              </a:ext>
            </a:extLst>
          </p:cNvPr>
          <p:cNvSpPr txBox="1"/>
          <p:nvPr/>
        </p:nvSpPr>
        <p:spPr>
          <a:xfrm>
            <a:off x="7895771" y="5275944"/>
            <a:ext cx="3797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অক্সিজেন মাস্কের সাহায্যে রোগী শ্বাস গ্রহণ করছে।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5133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F643FE-4910-40C5-846B-48D5B7BE4F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6" t="32478" r="57654" b="38158"/>
          <a:stretch/>
        </p:blipFill>
        <p:spPr>
          <a:xfrm>
            <a:off x="1876796" y="295421"/>
            <a:ext cx="7955278" cy="4663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7D7BDF-DBA6-495D-B139-288D0F892624}"/>
              </a:ext>
            </a:extLst>
          </p:cNvPr>
          <p:cNvSpPr txBox="1"/>
          <p:nvPr/>
        </p:nvSpPr>
        <p:spPr>
          <a:xfrm>
            <a:off x="1463040" y="5297380"/>
            <a:ext cx="7976382" cy="7078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অগ্নিনির্বাপক যন্ত্র দিয়ে আগুন নেভানো </a:t>
            </a:r>
            <a:endParaRPr lang="en-US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6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C024F3-0B7C-45F3-AB35-41C79AFA9C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2" t="36122" r="47500" b="38587"/>
          <a:stretch/>
        </p:blipFill>
        <p:spPr>
          <a:xfrm>
            <a:off x="1871001" y="1292784"/>
            <a:ext cx="2208629" cy="4272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066B4E-34AC-48A5-884A-1D1AD9E90D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5" t="36551" r="26615" b="40087"/>
          <a:stretch/>
        </p:blipFill>
        <p:spPr>
          <a:xfrm>
            <a:off x="6096000" y="1561513"/>
            <a:ext cx="4665785" cy="30453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379781-8645-4ACC-853B-434C587EBB54}"/>
              </a:ext>
            </a:extLst>
          </p:cNvPr>
          <p:cNvSpPr txBox="1"/>
          <p:nvPr/>
        </p:nvSpPr>
        <p:spPr>
          <a:xfrm>
            <a:off x="2975315" y="98474"/>
            <a:ext cx="5760722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ডাইঅক্সাইড এর ব্যবহারঃ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8D1EB0-119A-4F68-BFCD-9B3542894D64}"/>
              </a:ext>
            </a:extLst>
          </p:cNvPr>
          <p:cNvSpPr txBox="1"/>
          <p:nvPr/>
        </p:nvSpPr>
        <p:spPr>
          <a:xfrm>
            <a:off x="1266092" y="5753686"/>
            <a:ext cx="313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কোমল পানীয়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F53D5F-BD7F-47E8-98C4-62368AE035FE}"/>
              </a:ext>
            </a:extLst>
          </p:cNvPr>
          <p:cNvSpPr txBox="1"/>
          <p:nvPr/>
        </p:nvSpPr>
        <p:spPr>
          <a:xfrm>
            <a:off x="6682154" y="5205046"/>
            <a:ext cx="381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আগুন নেভানো 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14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252</Words>
  <Application>Microsoft Office PowerPoint</Application>
  <PresentationFormat>Widescreen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50</cp:revision>
  <dcterms:created xsi:type="dcterms:W3CDTF">2020-08-17T17:14:06Z</dcterms:created>
  <dcterms:modified xsi:type="dcterms:W3CDTF">2020-12-13T12:49:05Z</dcterms:modified>
</cp:coreProperties>
</file>