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media1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2" r:id="rId3"/>
    <p:sldId id="259" r:id="rId4"/>
    <p:sldId id="258" r:id="rId5"/>
    <p:sldId id="269" r:id="rId6"/>
    <p:sldId id="263" r:id="rId7"/>
    <p:sldId id="256" r:id="rId8"/>
    <p:sldId id="257" r:id="rId9"/>
    <p:sldId id="260" r:id="rId10"/>
    <p:sldId id="261" r:id="rId11"/>
    <p:sldId id="268" r:id="rId12"/>
    <p:sldId id="264" r:id="rId13"/>
    <p:sldId id="265" r:id="rId14"/>
    <p:sldId id="266" r:id="rId15"/>
    <p:sldId id="271" r:id="rId16"/>
    <p:sldId id="267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83" d="100"/>
          <a:sy n="83" d="100"/>
        </p:scale>
        <p:origin x="9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3028950"/>
            <a:ext cx="13335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62000" y="228600"/>
            <a:ext cx="4038600" cy="2057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Read the letter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20" y="2667000"/>
            <a:ext cx="2488780" cy="289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19400"/>
            <a:ext cx="2743200" cy="2743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8001000" y="2241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p.w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6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286000" y="152400"/>
            <a:ext cx="5334000" cy="1828800"/>
          </a:xfrm>
          <a:prstGeom prst="leftRightArrow">
            <a:avLst>
              <a:gd name="adj1" fmla="val 100000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Trace the letter D and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your partners back.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2" t="2982" r="13333" b="7822"/>
          <a:stretch/>
        </p:blipFill>
        <p:spPr>
          <a:xfrm>
            <a:off x="2209800" y="2438400"/>
            <a:ext cx="5301018" cy="39442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8001000" y="2241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p.w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3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 flipH="1">
            <a:off x="762000" y="228600"/>
            <a:ext cx="4038600" cy="2057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letter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7220"/>
            <a:ext cx="2011680" cy="26657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2362200" cy="27673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37734" y="5486400"/>
            <a:ext cx="4925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Write letters like these.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0" y="224135"/>
            <a:ext cx="900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w.c.w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8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381000" y="228600"/>
            <a:ext cx="5029200" cy="1524000"/>
          </a:xfrm>
          <a:prstGeom prst="flowChartDecision">
            <a:avLst/>
          </a:prstGeom>
          <a:scene3d>
            <a:camera prst="perspectiveHeroicExtremeRigh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Write the missing letter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09800"/>
            <a:ext cx="4497673" cy="2828925"/>
          </a:xfrm>
          <a:prstGeom prst="roundRect">
            <a:avLst>
              <a:gd name="adj" fmla="val 480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541373" y="35593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og</a:t>
            </a:r>
            <a:endParaRPr 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0640" y="3581400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en-U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224135"/>
            <a:ext cx="900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w.c.w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11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 rot="60000">
            <a:off x="4535141" y="503188"/>
            <a:ext cx="5282565" cy="1432024"/>
          </a:xfrm>
          <a:prstGeom prst="flowChartDecision">
            <a:avLst/>
          </a:prstGeom>
          <a:scene3d>
            <a:camera prst="isometricLeftDown"/>
            <a:lightRig rig="sunset" dir="t"/>
          </a:scene3d>
          <a:sp3d prstMaterial="metal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Write the missing letter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24384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521919" y="3657600"/>
            <a:ext cx="726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oll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2696" y="3657600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4135"/>
            <a:ext cx="900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w.c.w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26" y="990600"/>
            <a:ext cx="832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Write and say the first letter of the words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2772" y="76200"/>
            <a:ext cx="240642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3" r="19851" b="2487"/>
          <a:stretch/>
        </p:blipFill>
        <p:spPr>
          <a:xfrm>
            <a:off x="381000" y="1745273"/>
            <a:ext cx="2743200" cy="22933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29100"/>
            <a:ext cx="2933700" cy="2095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1200" y="5007114"/>
            <a:ext cx="968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eer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4370" y="2362200"/>
            <a:ext cx="155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olphin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7776" y="5001904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7792" y="2361722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8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1752600" y="1981200"/>
            <a:ext cx="6324600" cy="2286000"/>
          </a:xfrm>
          <a:prstGeom prst="plaque">
            <a:avLst>
              <a:gd name="adj" fmla="val 996"/>
            </a:avLst>
          </a:prstGeom>
          <a:ln/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Write the letter D and d, then </a:t>
            </a:r>
            <a:r>
              <a:rPr lang="en-US" sz="4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them.</a:t>
            </a:r>
            <a:endParaRPr lang="en-US" sz="4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9954" y="152400"/>
            <a:ext cx="268464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7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1950"/>
            <a:ext cx="8077200" cy="5048250"/>
          </a:xfrm>
          <a:prstGeom prst="rect">
            <a:avLst/>
          </a:prstGeom>
        </p:spPr>
      </p:pic>
      <p:sp>
        <p:nvSpPr>
          <p:cNvPr id="3" name="Flowchart: Manual Input 2"/>
          <p:cNvSpPr/>
          <p:nvPr/>
        </p:nvSpPr>
        <p:spPr>
          <a:xfrm>
            <a:off x="2590800" y="5562600"/>
            <a:ext cx="2667000" cy="914400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Bye </a:t>
            </a:r>
            <a:r>
              <a:rPr lang="en-US" sz="4400" b="1" i="1" dirty="0" err="1" smtClean="0">
                <a:latin typeface="Times New Roman" pitchFamily="18" charset="0"/>
                <a:cs typeface="Times New Roman" pitchFamily="18" charset="0"/>
              </a:rPr>
              <a:t>Bye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05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4038600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English For Today</a:t>
            </a:r>
            <a:endParaRPr lang="en-US" sz="3200" b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Class:One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Lesson: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4-6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Unit: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Topic: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Alphabet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D,d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8577" y="76200"/>
            <a:ext cx="4325223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b="1" i="1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800" b="1" i="1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586805"/>
            <a:ext cx="8256895" cy="1384995"/>
          </a:xfrm>
          <a:prstGeom prst="rect">
            <a:avLst/>
          </a:prstGeom>
          <a:noFill/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Shekhar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kumar</a:t>
            </a:r>
            <a:r>
              <a:rPr lang="en-US" sz="2800" b="1" dirty="0" smtClean="0"/>
              <a:t> Biswas </a:t>
            </a:r>
          </a:p>
          <a:p>
            <a:pPr algn="ctr"/>
            <a:r>
              <a:rPr lang="en-US" sz="2800" b="1" dirty="0"/>
              <a:t>A</a:t>
            </a:r>
            <a:r>
              <a:rPr lang="en-US" sz="2800" b="1" dirty="0" smtClean="0"/>
              <a:t>ssistant teacher </a:t>
            </a:r>
            <a:endParaRPr lang="en-US" sz="2800" b="1" dirty="0" smtClean="0"/>
          </a:p>
          <a:p>
            <a:pPr algn="ctr"/>
            <a:r>
              <a:rPr lang="en-US" sz="2800" b="1" dirty="0" err="1" smtClean="0"/>
              <a:t>Pakhimara</a:t>
            </a:r>
            <a:r>
              <a:rPr lang="en-US" sz="2800" b="1" dirty="0" smtClean="0"/>
              <a:t> Govt</a:t>
            </a:r>
            <a:r>
              <a:rPr lang="en-US" sz="2800" b="1" dirty="0" smtClean="0"/>
              <a:t>. </a:t>
            </a:r>
            <a:r>
              <a:rPr lang="en-US" sz="2800" b="1" dirty="0"/>
              <a:t>P</a:t>
            </a:r>
            <a:r>
              <a:rPr lang="en-US" sz="2800" b="1" dirty="0" smtClean="0"/>
              <a:t>rimary School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alia</a:t>
            </a:r>
            <a:r>
              <a:rPr lang="en-US" sz="2800" b="1" dirty="0" smtClean="0"/>
              <a:t> , </a:t>
            </a:r>
            <a:r>
              <a:rPr lang="en-US" sz="2800" b="1" dirty="0" err="1"/>
              <a:t>N</a:t>
            </a:r>
            <a:r>
              <a:rPr lang="en-US" sz="2800" b="1" dirty="0" err="1" smtClean="0"/>
              <a:t>arail</a:t>
            </a:r>
            <a:r>
              <a:rPr lang="en-US" sz="2800" b="1" dirty="0" smtClean="0"/>
              <a:t> </a:t>
            </a:r>
            <a:r>
              <a:rPr lang="en-US" sz="2800" b="1" dirty="0" smtClean="0"/>
              <a:t>.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8420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1143000" y="76200"/>
            <a:ext cx="6477000" cy="1066800"/>
          </a:xfrm>
          <a:prstGeom prst="ribbon">
            <a:avLst>
              <a:gd name="adj1" fmla="val 21611"/>
              <a:gd name="adj2" fmla="val 656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-100" dirty="0">
                <a:solidFill>
                  <a:schemeClr val="tx1"/>
                </a:solidFill>
                <a:latin typeface="Book Antiqua" pitchFamily="18" charset="0"/>
              </a:rPr>
              <a:t>Learning outcomes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2000" y="3657600"/>
            <a:ext cx="7315200" cy="4572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repeat after the teacher simple words and phrases.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4572000"/>
            <a:ext cx="6477000" cy="914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recognize and read the alphabet both small and capital (non-cursive).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6019800"/>
            <a:ext cx="6096000" cy="53340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letter shapes of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and d.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429407"/>
            <a:ext cx="56388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 be able to</a:t>
            </a:r>
            <a:r>
              <a:rPr lang="bn-BD" sz="32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...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0228" y="205740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Listening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195935"/>
            <a:ext cx="1399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Speaking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30283" y="4110335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8760" y="5562600"/>
            <a:ext cx="1221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Writing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2000" y="2514600"/>
            <a:ext cx="8001000" cy="609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become familiar with English sounds by listening to common English words.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9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/>
      <p:bldP spid="10" grpId="0"/>
      <p:bldP spid="11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609600"/>
            <a:ext cx="7832807" cy="1600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Our Today’s lesson is-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75396" y="2743200"/>
            <a:ext cx="7832807" cy="2971800"/>
            <a:chOff x="775396" y="2743200"/>
            <a:chExt cx="7832807" cy="2971800"/>
          </a:xfrm>
        </p:grpSpPr>
        <p:sp>
          <p:nvSpPr>
            <p:cNvPr id="3" name="Flowchart: Preparation 2"/>
            <p:cNvSpPr/>
            <p:nvPr/>
          </p:nvSpPr>
          <p:spPr>
            <a:xfrm>
              <a:off x="775396" y="2743200"/>
              <a:ext cx="7832807" cy="2971800"/>
            </a:xfrm>
            <a:prstGeom prst="flowChartPreparation">
              <a:avLst/>
            </a:prstGeom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rPr>
                <a:t>Alphabet</a:t>
              </a:r>
            </a:p>
            <a:p>
              <a:pPr algn="ctr"/>
              <a:r>
                <a:rPr lang="en-US" sz="3600" b="1" dirty="0" smtClean="0">
                  <a:latin typeface="Book Antiqua" pitchFamily="18" charset="0"/>
                </a:rPr>
                <a:t>Unit-5, Lesson-(4-6)</a:t>
              </a:r>
              <a:endParaRPr lang="en-US" sz="3600" b="1" dirty="0">
                <a:latin typeface="Book Antiqua" pitchFamily="18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8375" y="2971800"/>
              <a:ext cx="1114425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881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86825"/>
            <a:ext cx="3010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Listen the audio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143000"/>
            <a:ext cx="2775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 the picture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0"/>
            <a:ext cx="3378200" cy="28956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10200" y="23622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4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59874"/>
            <a:ext cx="3810000" cy="50360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4191000" y="914400"/>
            <a:ext cx="4572000" cy="28194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your book at page no.11 and read loudly with me.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5"/>
          <a:stretch/>
        </p:blipFill>
        <p:spPr bwMode="auto">
          <a:xfrm>
            <a:off x="4076700" y="3810000"/>
            <a:ext cx="5067300" cy="198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93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stCxn id="4" idx="0"/>
          </p:cNvCxnSpPr>
          <p:nvPr/>
        </p:nvCxnSpPr>
        <p:spPr>
          <a:xfrm flipH="1">
            <a:off x="2715490" y="2173621"/>
            <a:ext cx="14483" cy="1483979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Chord 3"/>
          <p:cNvSpPr/>
          <p:nvPr/>
        </p:nvSpPr>
        <p:spPr>
          <a:xfrm rot="12120000">
            <a:off x="2238708" y="2120140"/>
            <a:ext cx="1600200" cy="1562100"/>
          </a:xfrm>
          <a:prstGeom prst="chord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aque 4"/>
          <p:cNvSpPr/>
          <p:nvPr/>
        </p:nvSpPr>
        <p:spPr>
          <a:xfrm>
            <a:off x="1981200" y="152400"/>
            <a:ext cx="5638800" cy="1371600"/>
          </a:xfrm>
          <a:prstGeom prst="plaque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Follow my writing….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19300"/>
            <a:ext cx="29622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5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019300"/>
            <a:ext cx="29622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1540484" y="3655178"/>
            <a:ext cx="990600" cy="1219200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80000">
            <a:off x="2454884" y="2588378"/>
            <a:ext cx="152400" cy="2286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que 4"/>
          <p:cNvSpPr/>
          <p:nvPr/>
        </p:nvSpPr>
        <p:spPr>
          <a:xfrm>
            <a:off x="1752600" y="228600"/>
            <a:ext cx="5638800" cy="1371600"/>
          </a:xfrm>
          <a:prstGeom prst="plaque">
            <a:avLst>
              <a:gd name="adj" fmla="val 50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Follow my writing….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95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57200" y="304800"/>
            <a:ext cx="6096000" cy="1600200"/>
          </a:xfrm>
          <a:prstGeom prst="downArrowCallout">
            <a:avLst>
              <a:gd name="adj1" fmla="val 50000"/>
              <a:gd name="adj2" fmla="val 65769"/>
              <a:gd name="adj3" fmla="val 25000"/>
              <a:gd name="adj4" fmla="val 519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Say the letters with your group.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8571330" cy="31956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04669" y="438090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Small group work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1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194</Words>
  <Application>Microsoft Office PowerPoint</Application>
  <PresentationFormat>On-screen Show (4:3)</PresentationFormat>
  <Paragraphs>53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O U R I</dc:creator>
  <cp:lastModifiedBy>dpe</cp:lastModifiedBy>
  <cp:revision>108</cp:revision>
  <dcterms:created xsi:type="dcterms:W3CDTF">2006-08-16T00:00:00Z</dcterms:created>
  <dcterms:modified xsi:type="dcterms:W3CDTF">2020-01-21T14:48:31Z</dcterms:modified>
</cp:coreProperties>
</file>