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-13" initials="L" lastIdx="1" clrIdx="0">
    <p:extLst>
      <p:ext uri="{19B8F6BF-5375-455C-9EA6-DF929625EA0E}">
        <p15:presenceInfo xmlns:p15="http://schemas.microsoft.com/office/powerpoint/2012/main" userId="LAB-1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8T14:26:56.619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3FC5C-9A37-49BF-93B0-ED61B86F5A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41B143-034F-4E79-9049-CC1FB101911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অযুর ফরজ ও সুন্নাত বর্ণনা করতে পারবে।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EB089C-8071-451F-9409-5BA5081ACF45}" type="parTrans" cxnId="{6A82FF89-2E94-4F71-8068-1B3373F7E793}">
      <dgm:prSet/>
      <dgm:spPr/>
      <dgm:t>
        <a:bodyPr/>
        <a:lstStyle/>
        <a:p>
          <a:endParaRPr lang="en-US"/>
        </a:p>
      </dgm:t>
    </dgm:pt>
    <dgm:pt modelId="{853657AD-22CE-4747-8CFF-14D15D00ADBB}" type="sibTrans" cxnId="{6A82FF89-2E94-4F71-8068-1B3373F7E793}">
      <dgm:prSet/>
      <dgm:spPr/>
      <dgm:t>
        <a:bodyPr/>
        <a:lstStyle/>
        <a:p>
          <a:endParaRPr lang="en-US"/>
        </a:p>
      </dgm:t>
    </dgm:pt>
    <dgm:pt modelId="{06C15D8D-4927-4788-82B9-DB5FA48B4A6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কোন কোন পানি দ্বারা অযু করা বৈধ বলতে পারবে।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0F0775-6C04-4912-94C1-A1F978ED6848}" type="parTrans" cxnId="{B740EBA3-D1EC-4592-95E7-03F386ED7516}">
      <dgm:prSet/>
      <dgm:spPr/>
      <dgm:t>
        <a:bodyPr/>
        <a:lstStyle/>
        <a:p>
          <a:endParaRPr lang="en-US"/>
        </a:p>
      </dgm:t>
    </dgm:pt>
    <dgm:pt modelId="{A5E5244E-3E8A-40E0-8F55-2B800E9D22C4}" type="sibTrans" cxnId="{B740EBA3-D1EC-4592-95E7-03F386ED7516}">
      <dgm:prSet/>
      <dgm:spPr/>
      <dgm:t>
        <a:bodyPr/>
        <a:lstStyle/>
        <a:p>
          <a:endParaRPr lang="en-US"/>
        </a:p>
      </dgm:t>
    </dgm:pt>
    <dgm:pt modelId="{911EADDC-22B9-4CA1-8AF2-E96C96570E23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কোন কোন পানি দ্বারা অযু করা বৈধ নয় চিহ্নিত করতে পারবে।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3BBA3F-CB9C-47DF-9F2A-D37365F96403}" type="parTrans" cxnId="{5BA70443-B557-468B-8671-31AD08A87D8C}">
      <dgm:prSet/>
      <dgm:spPr/>
      <dgm:t>
        <a:bodyPr/>
        <a:lstStyle/>
        <a:p>
          <a:endParaRPr lang="en-US"/>
        </a:p>
      </dgm:t>
    </dgm:pt>
    <dgm:pt modelId="{FF99B52B-7554-489C-B54C-ED13EFA0A13A}" type="sibTrans" cxnId="{5BA70443-B557-468B-8671-31AD08A87D8C}">
      <dgm:prSet/>
      <dgm:spPr/>
      <dgm:t>
        <a:bodyPr/>
        <a:lstStyle/>
        <a:p>
          <a:endParaRPr lang="en-US"/>
        </a:p>
      </dgm:t>
    </dgm:pt>
    <dgm:pt modelId="{40B7454D-2324-46FC-9A9D-7F33E662F596}" type="pres">
      <dgm:prSet presAssocID="{ED83FC5C-9A37-49BF-93B0-ED61B86F5A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FC6A274-981B-44F3-8A71-60C3408A8F90}" type="pres">
      <dgm:prSet presAssocID="{ED83FC5C-9A37-49BF-93B0-ED61B86F5A18}" presName="Name1" presStyleCnt="0"/>
      <dgm:spPr/>
    </dgm:pt>
    <dgm:pt modelId="{ECE8B919-8D5D-4C6D-90BC-778F9A7D9F44}" type="pres">
      <dgm:prSet presAssocID="{ED83FC5C-9A37-49BF-93B0-ED61B86F5A18}" presName="cycle" presStyleCnt="0"/>
      <dgm:spPr/>
    </dgm:pt>
    <dgm:pt modelId="{FD651332-35DB-43DB-859E-A6B97CB52457}" type="pres">
      <dgm:prSet presAssocID="{ED83FC5C-9A37-49BF-93B0-ED61B86F5A18}" presName="srcNode" presStyleLbl="node1" presStyleIdx="0" presStyleCnt="3"/>
      <dgm:spPr/>
    </dgm:pt>
    <dgm:pt modelId="{DB70F168-9C22-4666-AD53-6430F97C9BD0}" type="pres">
      <dgm:prSet presAssocID="{ED83FC5C-9A37-49BF-93B0-ED61B86F5A18}" presName="conn" presStyleLbl="parChTrans1D2" presStyleIdx="0" presStyleCnt="1"/>
      <dgm:spPr/>
      <dgm:t>
        <a:bodyPr/>
        <a:lstStyle/>
        <a:p>
          <a:endParaRPr lang="en-US"/>
        </a:p>
      </dgm:t>
    </dgm:pt>
    <dgm:pt modelId="{075A654F-5DC4-456A-86C1-4B77EA055025}" type="pres">
      <dgm:prSet presAssocID="{ED83FC5C-9A37-49BF-93B0-ED61B86F5A18}" presName="extraNode" presStyleLbl="node1" presStyleIdx="0" presStyleCnt="3"/>
      <dgm:spPr/>
    </dgm:pt>
    <dgm:pt modelId="{D2A9E0AF-B2FA-43CC-AEB7-055BCB7108F0}" type="pres">
      <dgm:prSet presAssocID="{ED83FC5C-9A37-49BF-93B0-ED61B86F5A18}" presName="dstNode" presStyleLbl="node1" presStyleIdx="0" presStyleCnt="3"/>
      <dgm:spPr/>
    </dgm:pt>
    <dgm:pt modelId="{46504877-5CBE-44F0-8283-1E51CA91368C}" type="pres">
      <dgm:prSet presAssocID="{4441B143-034F-4E79-9049-CC1FB101911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7EB9D-ADF3-4180-A3D5-63228811E22A}" type="pres">
      <dgm:prSet presAssocID="{4441B143-034F-4E79-9049-CC1FB1019111}" presName="accent_1" presStyleCnt="0"/>
      <dgm:spPr/>
    </dgm:pt>
    <dgm:pt modelId="{EC4F084F-EF06-4825-8128-E609863CDD18}" type="pres">
      <dgm:prSet presAssocID="{4441B143-034F-4E79-9049-CC1FB1019111}" presName="accentRepeatNode" presStyleLbl="solidFgAcc1" presStyleIdx="0" presStyleCnt="3" custLinFactNeighborY="-11907"/>
      <dgm:spPr/>
    </dgm:pt>
    <dgm:pt modelId="{19C709BF-4AD8-4324-ADDE-157E4E368DA0}" type="pres">
      <dgm:prSet presAssocID="{06C15D8D-4927-4788-82B9-DB5FA48B4A6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C4D6-2DB5-4468-AC24-4CA837F6CD0B}" type="pres">
      <dgm:prSet presAssocID="{06C15D8D-4927-4788-82B9-DB5FA48B4A61}" presName="accent_2" presStyleCnt="0"/>
      <dgm:spPr/>
    </dgm:pt>
    <dgm:pt modelId="{BCC4D880-EC55-4E00-9F8C-2A5A83DE3DBE}" type="pres">
      <dgm:prSet presAssocID="{06C15D8D-4927-4788-82B9-DB5FA48B4A61}" presName="accentRepeatNode" presStyleLbl="solidFgAcc1" presStyleIdx="1" presStyleCnt="3"/>
      <dgm:spPr/>
    </dgm:pt>
    <dgm:pt modelId="{65056918-F6BA-4DC6-B586-97030FC930CA}" type="pres">
      <dgm:prSet presAssocID="{911EADDC-22B9-4CA1-8AF2-E96C96570E2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E38-A229-47A5-A20A-4AE69F86F275}" type="pres">
      <dgm:prSet presAssocID="{911EADDC-22B9-4CA1-8AF2-E96C96570E23}" presName="accent_3" presStyleCnt="0"/>
      <dgm:spPr/>
    </dgm:pt>
    <dgm:pt modelId="{DBE3862F-5B84-45B2-97E0-D71846C18DED}" type="pres">
      <dgm:prSet presAssocID="{911EADDC-22B9-4CA1-8AF2-E96C96570E23}" presName="accentRepeatNode" presStyleLbl="solidFgAcc1" presStyleIdx="2" presStyleCnt="3"/>
      <dgm:spPr/>
    </dgm:pt>
  </dgm:ptLst>
  <dgm:cxnLst>
    <dgm:cxn modelId="{602B34C3-7703-4D8C-A8E9-8CD3FFCC4456}" type="presOf" srcId="{853657AD-22CE-4747-8CFF-14D15D00ADBB}" destId="{DB70F168-9C22-4666-AD53-6430F97C9BD0}" srcOrd="0" destOrd="0" presId="urn:microsoft.com/office/officeart/2008/layout/VerticalCurvedList"/>
    <dgm:cxn modelId="{5BA70443-B557-468B-8671-31AD08A87D8C}" srcId="{ED83FC5C-9A37-49BF-93B0-ED61B86F5A18}" destId="{911EADDC-22B9-4CA1-8AF2-E96C96570E23}" srcOrd="2" destOrd="0" parTransId="{753BBA3F-CB9C-47DF-9F2A-D37365F96403}" sibTransId="{FF99B52B-7554-489C-B54C-ED13EFA0A13A}"/>
    <dgm:cxn modelId="{C108FB40-46E2-44B5-99D1-2DBB5F19E8A3}" type="presOf" srcId="{06C15D8D-4927-4788-82B9-DB5FA48B4A61}" destId="{19C709BF-4AD8-4324-ADDE-157E4E368DA0}" srcOrd="0" destOrd="0" presId="urn:microsoft.com/office/officeart/2008/layout/VerticalCurvedList"/>
    <dgm:cxn modelId="{BF31C74E-40EF-4F91-96D9-DF22C57C3899}" type="presOf" srcId="{ED83FC5C-9A37-49BF-93B0-ED61B86F5A18}" destId="{40B7454D-2324-46FC-9A9D-7F33E662F596}" srcOrd="0" destOrd="0" presId="urn:microsoft.com/office/officeart/2008/layout/VerticalCurvedList"/>
    <dgm:cxn modelId="{2F16CB28-4468-41D7-A259-3D13CF222FEF}" type="presOf" srcId="{4441B143-034F-4E79-9049-CC1FB1019111}" destId="{46504877-5CBE-44F0-8283-1E51CA91368C}" srcOrd="0" destOrd="0" presId="urn:microsoft.com/office/officeart/2008/layout/VerticalCurvedList"/>
    <dgm:cxn modelId="{F56CB78D-5A80-4767-B161-8ECA3E756244}" type="presOf" srcId="{911EADDC-22B9-4CA1-8AF2-E96C96570E23}" destId="{65056918-F6BA-4DC6-B586-97030FC930CA}" srcOrd="0" destOrd="0" presId="urn:microsoft.com/office/officeart/2008/layout/VerticalCurvedList"/>
    <dgm:cxn modelId="{B740EBA3-D1EC-4592-95E7-03F386ED7516}" srcId="{ED83FC5C-9A37-49BF-93B0-ED61B86F5A18}" destId="{06C15D8D-4927-4788-82B9-DB5FA48B4A61}" srcOrd="1" destOrd="0" parTransId="{900F0775-6C04-4912-94C1-A1F978ED6848}" sibTransId="{A5E5244E-3E8A-40E0-8F55-2B800E9D22C4}"/>
    <dgm:cxn modelId="{6A82FF89-2E94-4F71-8068-1B3373F7E793}" srcId="{ED83FC5C-9A37-49BF-93B0-ED61B86F5A18}" destId="{4441B143-034F-4E79-9049-CC1FB1019111}" srcOrd="0" destOrd="0" parTransId="{79EB089C-8071-451F-9409-5BA5081ACF45}" sibTransId="{853657AD-22CE-4747-8CFF-14D15D00ADBB}"/>
    <dgm:cxn modelId="{1B3C76EE-7B33-4370-8EF5-59B336A9FD5C}" type="presParOf" srcId="{40B7454D-2324-46FC-9A9D-7F33E662F596}" destId="{FFC6A274-981B-44F3-8A71-60C3408A8F90}" srcOrd="0" destOrd="0" presId="urn:microsoft.com/office/officeart/2008/layout/VerticalCurvedList"/>
    <dgm:cxn modelId="{174E6F54-C828-41BE-BACD-2C00DE370AE4}" type="presParOf" srcId="{FFC6A274-981B-44F3-8A71-60C3408A8F90}" destId="{ECE8B919-8D5D-4C6D-90BC-778F9A7D9F44}" srcOrd="0" destOrd="0" presId="urn:microsoft.com/office/officeart/2008/layout/VerticalCurvedList"/>
    <dgm:cxn modelId="{40DC37D8-9128-4318-BF57-A4010E27D9CF}" type="presParOf" srcId="{ECE8B919-8D5D-4C6D-90BC-778F9A7D9F44}" destId="{FD651332-35DB-43DB-859E-A6B97CB52457}" srcOrd="0" destOrd="0" presId="urn:microsoft.com/office/officeart/2008/layout/VerticalCurvedList"/>
    <dgm:cxn modelId="{D08725BC-220A-4C64-A688-07E6A5EF8EC8}" type="presParOf" srcId="{ECE8B919-8D5D-4C6D-90BC-778F9A7D9F44}" destId="{DB70F168-9C22-4666-AD53-6430F97C9BD0}" srcOrd="1" destOrd="0" presId="urn:microsoft.com/office/officeart/2008/layout/VerticalCurvedList"/>
    <dgm:cxn modelId="{4B647D56-47E5-4415-AE3F-D83233197774}" type="presParOf" srcId="{ECE8B919-8D5D-4C6D-90BC-778F9A7D9F44}" destId="{075A654F-5DC4-456A-86C1-4B77EA055025}" srcOrd="2" destOrd="0" presId="urn:microsoft.com/office/officeart/2008/layout/VerticalCurvedList"/>
    <dgm:cxn modelId="{FA514F57-47C2-42A5-96F8-3F47A103AE43}" type="presParOf" srcId="{ECE8B919-8D5D-4C6D-90BC-778F9A7D9F44}" destId="{D2A9E0AF-B2FA-43CC-AEB7-055BCB7108F0}" srcOrd="3" destOrd="0" presId="urn:microsoft.com/office/officeart/2008/layout/VerticalCurvedList"/>
    <dgm:cxn modelId="{64F6575B-ACFA-4F47-8F11-A37203B834C2}" type="presParOf" srcId="{FFC6A274-981B-44F3-8A71-60C3408A8F90}" destId="{46504877-5CBE-44F0-8283-1E51CA91368C}" srcOrd="1" destOrd="0" presId="urn:microsoft.com/office/officeart/2008/layout/VerticalCurvedList"/>
    <dgm:cxn modelId="{3E814162-4337-4E1C-B2F0-BA1773DAFA9B}" type="presParOf" srcId="{FFC6A274-981B-44F3-8A71-60C3408A8F90}" destId="{7B67EB9D-ADF3-4180-A3D5-63228811E22A}" srcOrd="2" destOrd="0" presId="urn:microsoft.com/office/officeart/2008/layout/VerticalCurvedList"/>
    <dgm:cxn modelId="{3B4A8583-6FBD-4A59-A94E-2F7B44155665}" type="presParOf" srcId="{7B67EB9D-ADF3-4180-A3D5-63228811E22A}" destId="{EC4F084F-EF06-4825-8128-E609863CDD18}" srcOrd="0" destOrd="0" presId="urn:microsoft.com/office/officeart/2008/layout/VerticalCurvedList"/>
    <dgm:cxn modelId="{043CEF8D-08F4-4F8F-85DB-E6DDE8F0C649}" type="presParOf" srcId="{FFC6A274-981B-44F3-8A71-60C3408A8F90}" destId="{19C709BF-4AD8-4324-ADDE-157E4E368DA0}" srcOrd="3" destOrd="0" presId="urn:microsoft.com/office/officeart/2008/layout/VerticalCurvedList"/>
    <dgm:cxn modelId="{704B9300-A9B6-453D-8604-84A2DEDEA8B2}" type="presParOf" srcId="{FFC6A274-981B-44F3-8A71-60C3408A8F90}" destId="{7845C4D6-2DB5-4468-AC24-4CA837F6CD0B}" srcOrd="4" destOrd="0" presId="urn:microsoft.com/office/officeart/2008/layout/VerticalCurvedList"/>
    <dgm:cxn modelId="{38D95CA1-69DD-43FE-8868-027B1A27FBD6}" type="presParOf" srcId="{7845C4D6-2DB5-4468-AC24-4CA837F6CD0B}" destId="{BCC4D880-EC55-4E00-9F8C-2A5A83DE3DBE}" srcOrd="0" destOrd="0" presId="urn:microsoft.com/office/officeart/2008/layout/VerticalCurvedList"/>
    <dgm:cxn modelId="{796E4D6A-8B06-44B7-A4FE-F9AB480DFA46}" type="presParOf" srcId="{FFC6A274-981B-44F3-8A71-60C3408A8F90}" destId="{65056918-F6BA-4DC6-B586-97030FC930CA}" srcOrd="5" destOrd="0" presId="urn:microsoft.com/office/officeart/2008/layout/VerticalCurvedList"/>
    <dgm:cxn modelId="{5CCCF146-D2F4-425F-A814-BD8BCBAC277F}" type="presParOf" srcId="{FFC6A274-981B-44F3-8A71-60C3408A8F90}" destId="{1D7AAE38-A229-47A5-A20A-4AE69F86F275}" srcOrd="6" destOrd="0" presId="urn:microsoft.com/office/officeart/2008/layout/VerticalCurvedList"/>
    <dgm:cxn modelId="{AE327514-9427-416A-A7E0-93EBCFE33E90}" type="presParOf" srcId="{1D7AAE38-A229-47A5-A20A-4AE69F86F275}" destId="{DBE3862F-5B84-45B2-97E0-D71846C18D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0F168-9C22-4666-AD53-6430F97C9BD0}">
      <dsp:nvSpPr>
        <dsp:cNvPr id="0" name=""/>
        <dsp:cNvSpPr/>
      </dsp:nvSpPr>
      <dsp:spPr>
        <a:xfrm>
          <a:off x="-3197813" y="-492099"/>
          <a:ext cx="3813848" cy="3813848"/>
        </a:xfrm>
        <a:prstGeom prst="blockArc">
          <a:avLst>
            <a:gd name="adj1" fmla="val 18900000"/>
            <a:gd name="adj2" fmla="val 2700000"/>
            <a:gd name="adj3" fmla="val 5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04877-5CBE-44F0-8283-1E51CA91368C}">
      <dsp:nvSpPr>
        <dsp:cNvPr id="0" name=""/>
        <dsp:cNvSpPr/>
      </dsp:nvSpPr>
      <dsp:spPr>
        <a:xfrm>
          <a:off x="396113" y="282964"/>
          <a:ext cx="7696195" cy="565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অযুর ফরজ ও সুন্নাত বর্ণনা করতে পারবে।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113" y="282964"/>
        <a:ext cx="7696195" cy="565929"/>
      </dsp:txXfrm>
    </dsp:sp>
    <dsp:sp modelId="{EC4F084F-EF06-4825-8128-E609863CDD18}">
      <dsp:nvSpPr>
        <dsp:cNvPr id="0" name=""/>
        <dsp:cNvSpPr/>
      </dsp:nvSpPr>
      <dsp:spPr>
        <a:xfrm>
          <a:off x="42407" y="127992"/>
          <a:ext cx="707412" cy="707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709BF-4AD8-4324-ADDE-157E4E368DA0}">
      <dsp:nvSpPr>
        <dsp:cNvPr id="0" name=""/>
        <dsp:cNvSpPr/>
      </dsp:nvSpPr>
      <dsp:spPr>
        <a:xfrm>
          <a:off x="601828" y="1131859"/>
          <a:ext cx="7490480" cy="565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কোন কোন পানি দ্বারা অযু করা বৈধ বলতে পারবে।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828" y="1131859"/>
        <a:ext cx="7490480" cy="565929"/>
      </dsp:txXfrm>
    </dsp:sp>
    <dsp:sp modelId="{BCC4D880-EC55-4E00-9F8C-2A5A83DE3DBE}">
      <dsp:nvSpPr>
        <dsp:cNvPr id="0" name=""/>
        <dsp:cNvSpPr/>
      </dsp:nvSpPr>
      <dsp:spPr>
        <a:xfrm>
          <a:off x="248122" y="1061118"/>
          <a:ext cx="707412" cy="707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56918-F6BA-4DC6-B586-97030FC930CA}">
      <dsp:nvSpPr>
        <dsp:cNvPr id="0" name=""/>
        <dsp:cNvSpPr/>
      </dsp:nvSpPr>
      <dsp:spPr>
        <a:xfrm>
          <a:off x="396113" y="1980754"/>
          <a:ext cx="7696195" cy="565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কোন কোন পানি দ্বারা অযু করা বৈধ নয় চিহ্নিত করতে পারবে।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113" y="1980754"/>
        <a:ext cx="7696195" cy="565929"/>
      </dsp:txXfrm>
    </dsp:sp>
    <dsp:sp modelId="{DBE3862F-5B84-45B2-97E0-D71846C18DED}">
      <dsp:nvSpPr>
        <dsp:cNvPr id="0" name=""/>
        <dsp:cNvSpPr/>
      </dsp:nvSpPr>
      <dsp:spPr>
        <a:xfrm>
          <a:off x="42407" y="1910013"/>
          <a:ext cx="707412" cy="707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2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0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7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20D9-FA79-4422-8FC5-6FC2F9E644D3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80D9-8F16-4373-9854-BA453EA3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9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879975"/>
          </a:xfrm>
        </p:spPr>
      </p:pic>
    </p:spTree>
    <p:extLst>
      <p:ext uri="{BB962C8B-B14F-4D97-AF65-F5344CB8AC3E}">
        <p14:creationId xmlns:p14="http://schemas.microsoft.com/office/powerpoint/2010/main" val="29991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  <p:sndAc>
          <p:stSnd>
            <p:snd r:embed="rId2" name="cashreg.wav"/>
          </p:stSnd>
        </p:sndAc>
      </p:transition>
    </mc:Choice>
    <mc:Fallback xmlns="">
      <p:transition spd="slow" advTm="5000">
        <p:split orient="vert"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46960" y="365760"/>
            <a:ext cx="8427720" cy="2514600"/>
            <a:chOff x="2346960" y="365760"/>
            <a:chExt cx="8427720" cy="2514600"/>
          </a:xfrm>
        </p:grpSpPr>
        <p:sp>
          <p:nvSpPr>
            <p:cNvPr id="4" name="Horizontal Scroll 3"/>
            <p:cNvSpPr/>
            <p:nvPr/>
          </p:nvSpPr>
          <p:spPr>
            <a:xfrm>
              <a:off x="2346960" y="365760"/>
              <a:ext cx="8427720" cy="2514600"/>
            </a:xfrm>
            <a:prstGeom prst="horizontalScrol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26080" y="1082040"/>
              <a:ext cx="762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এবার আমরা একটি অযুর ভিডিও দেখি।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2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5280" y="387251"/>
            <a:ext cx="10134600" cy="1828800"/>
            <a:chOff x="335280" y="387251"/>
            <a:chExt cx="10134600" cy="1828800"/>
          </a:xfrm>
        </p:grpSpPr>
        <p:sp>
          <p:nvSpPr>
            <p:cNvPr id="3" name="Down Arrow Callout 2"/>
            <p:cNvSpPr/>
            <p:nvPr/>
          </p:nvSpPr>
          <p:spPr>
            <a:xfrm>
              <a:off x="335280" y="387251"/>
              <a:ext cx="10134600" cy="1828800"/>
            </a:xfrm>
            <a:prstGeom prst="downArrowCallo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79320" y="655320"/>
              <a:ext cx="571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 সমস্ত পানি দ্বারা অযু করা বৈধ। </a:t>
              </a:r>
              <a:endPara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" y="2035492"/>
            <a:ext cx="1800225" cy="25431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06514" y="2035492"/>
            <a:ext cx="2545081" cy="2491740"/>
            <a:chOff x="2606514" y="2035492"/>
            <a:chExt cx="2545081" cy="24917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514" y="2035492"/>
              <a:ext cx="2545081" cy="24917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68040" y="3642360"/>
              <a:ext cx="1127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কূপ</a:t>
              </a:r>
              <a:endPara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79717" y="2216052"/>
            <a:ext cx="2619375" cy="2311180"/>
            <a:chOff x="5379717" y="2216052"/>
            <a:chExt cx="2619375" cy="23111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717" y="2216052"/>
              <a:ext cx="2619375" cy="23111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087426" y="2229326"/>
              <a:ext cx="1571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বৃষ্টি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27214" y="2216051"/>
            <a:ext cx="2619375" cy="2311181"/>
            <a:chOff x="8227214" y="2216051"/>
            <a:chExt cx="2619375" cy="23111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214" y="2216051"/>
              <a:ext cx="2619375" cy="231118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595360" y="3078480"/>
              <a:ext cx="1249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নলকূপ 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8167" y="4776787"/>
            <a:ext cx="2657475" cy="1724025"/>
            <a:chOff x="578167" y="4776787"/>
            <a:chExt cx="2657475" cy="17240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67" y="4776787"/>
              <a:ext cx="2657475" cy="17240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82040" y="5699760"/>
              <a:ext cx="1097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সাগর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99044" y="4629149"/>
            <a:ext cx="3074195" cy="1871663"/>
            <a:chOff x="3799044" y="4629149"/>
            <a:chExt cx="3074195" cy="18716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44" y="4629149"/>
              <a:ext cx="3074195" cy="187166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67200" y="592836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বড় পুকুর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95185" y="4650580"/>
            <a:ext cx="2495550" cy="1828800"/>
            <a:chOff x="7195185" y="4650580"/>
            <a:chExt cx="2495550" cy="1828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185" y="4650580"/>
              <a:ext cx="2495550" cy="1828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43800" y="4998720"/>
              <a:ext cx="1219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নদী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4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4320" y="0"/>
            <a:ext cx="9936480" cy="2209800"/>
            <a:chOff x="274320" y="0"/>
            <a:chExt cx="9936480" cy="2209800"/>
          </a:xfrm>
          <a:blipFill dpi="0" rotWithShape="1">
            <a:blip r:embed="rId2">
              <a:alphaModFix amt="9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Down Arrow Callout 1"/>
            <p:cNvSpPr/>
            <p:nvPr/>
          </p:nvSpPr>
          <p:spPr>
            <a:xfrm>
              <a:off x="274320" y="0"/>
              <a:ext cx="9936480" cy="2209800"/>
            </a:xfrm>
            <a:prstGeom prst="downArrowCallou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8100">
              <a:solidFill>
                <a:schemeClr val="bg2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4120" y="320040"/>
              <a:ext cx="592836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 সমস্ত পানি দ্বারা অযু বৈধ নয় 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22371" y="4118728"/>
            <a:ext cx="3779520" cy="2259330"/>
            <a:chOff x="358140" y="1965960"/>
            <a:chExt cx="3779520" cy="2259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" y="1965960"/>
              <a:ext cx="3779520" cy="22593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59180" y="3284041"/>
              <a:ext cx="1706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ময়লা পানি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3884" y="2013940"/>
            <a:ext cx="2957512" cy="1790700"/>
            <a:chOff x="4343401" y="2322195"/>
            <a:chExt cx="2957512" cy="1790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1" y="2322195"/>
              <a:ext cx="2957512" cy="17907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66260" y="3429000"/>
              <a:ext cx="2080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উচ্ছিষ্ট পানি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13384" y="2125562"/>
            <a:ext cx="2727008" cy="1847850"/>
            <a:chOff x="7483792" y="2265045"/>
            <a:chExt cx="2727008" cy="1847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792" y="2265045"/>
              <a:ext cx="2727008" cy="18478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680960" y="3543300"/>
              <a:ext cx="1867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ঘাস চিবানু পানি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52837" y="1908928"/>
            <a:ext cx="3276600" cy="1786890"/>
            <a:chOff x="358140" y="4404360"/>
            <a:chExt cx="3276600" cy="178689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" y="4404360"/>
              <a:ext cx="3276600" cy="17868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47700" y="4943057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ফলের রস</a:t>
              </a:r>
              <a:endPara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9586" y="4242017"/>
            <a:ext cx="2957512" cy="1786890"/>
            <a:chOff x="4343401" y="4404360"/>
            <a:chExt cx="2957512" cy="17868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1" y="4404360"/>
              <a:ext cx="2957512" cy="178689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105400" y="5633322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মৌলিক গুণ নষ্ট পানি </a:t>
              </a:r>
              <a:endPara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87618" y="4164448"/>
            <a:ext cx="3520440" cy="2110740"/>
            <a:chOff x="7544752" y="4242435"/>
            <a:chExt cx="3520440" cy="21107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4752" y="4242435"/>
              <a:ext cx="3520440" cy="21107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305800" y="5633322"/>
              <a:ext cx="2301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 পানি </a:t>
              </a:r>
              <a:endParaRPr lang="en-US" sz="32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7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5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অযু করার পদ্ধতি অভিনয় করে দেখাও। </a:t>
            </a:r>
          </a:p>
          <a:p>
            <a:pPr marL="0" indent="0">
              <a:buNone/>
            </a:pP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 অযুর সুন্নত সমূহ লিখ।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978640" cy="6956147"/>
            <a:chOff x="0" y="0"/>
            <a:chExt cx="11978640" cy="69561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978640" cy="69561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49680" y="167640"/>
              <a:ext cx="914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b="1" u="sng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8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6240" y="2621280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অযু ভঙ্গের কারণ গুলো কি কি লিখ ।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8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849495"/>
          </a:xfrm>
        </p:spPr>
      </p:pic>
    </p:spTree>
    <p:extLst>
      <p:ext uri="{BB962C8B-B14F-4D97-AF65-F5344CB8AC3E}">
        <p14:creationId xmlns:p14="http://schemas.microsoft.com/office/powerpoint/2010/main" val="13915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9354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37105"/>
            <a:ext cx="5181600" cy="4351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36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আবুহোরায়রা 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মৌলভী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মুন্সিরহাট ফাজিল মাদ্রাসা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ধোবাউড়া , ময়মনসিংহ।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194" y="2206625"/>
            <a:ext cx="5181600" cy="435133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3600" u="sng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পাঠ পরিচিতি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বিষয়ঃ- ফিকাহ 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দ্বিতীয় অধ্যায়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পবিত্রতা</a:t>
            </a:r>
          </a:p>
          <a:p>
            <a:pPr marL="0" indent="0" algn="ctr">
              <a:buNone/>
            </a:pPr>
            <a:endParaRPr lang="bn-IN" sz="3600" u="sng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6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600" u="sng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6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35" y="2709704"/>
            <a:ext cx="1532206" cy="19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-199292"/>
            <a:ext cx="11513661" cy="61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3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252663"/>
            <a:ext cx="10202779" cy="63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"/>
            <a:ext cx="10515600" cy="17189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0832"/>
            <a:ext cx="10515600" cy="4884821"/>
          </a:xfrm>
        </p:spPr>
      </p:pic>
      <p:sp>
        <p:nvSpPr>
          <p:cNvPr id="5" name="TextBox 4"/>
          <p:cNvSpPr txBox="1"/>
          <p:nvPr/>
        </p:nvSpPr>
        <p:spPr>
          <a:xfrm rot="10800000" flipH="1" flipV="1">
            <a:off x="4889078" y="4339753"/>
            <a:ext cx="2498311" cy="14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7899" y="3789941"/>
            <a:ext cx="1738565" cy="1446550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অযু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73968" y="96253"/>
            <a:ext cx="7591927" cy="3356810"/>
            <a:chOff x="2273968" y="96253"/>
            <a:chExt cx="7591927" cy="3356810"/>
          </a:xfrm>
        </p:grpSpPr>
        <p:sp>
          <p:nvSpPr>
            <p:cNvPr id="2" name="Wave 1"/>
            <p:cNvSpPr/>
            <p:nvPr/>
          </p:nvSpPr>
          <p:spPr>
            <a:xfrm>
              <a:off x="2273968" y="96253"/>
              <a:ext cx="7591927" cy="3356810"/>
            </a:xfrm>
            <a:prstGeom prst="wave">
              <a:avLst>
                <a:gd name="adj1" fmla="val 12500"/>
                <a:gd name="adj2" fmla="val 158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79494" y="1311447"/>
              <a:ext cx="34049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 smtClean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 </a:t>
              </a:r>
              <a:endParaRPr lang="en-US" sz="7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4804393"/>
              </p:ext>
            </p:extLst>
          </p:nvPr>
        </p:nvGraphicFramePr>
        <p:xfrm>
          <a:off x="2032000" y="3308684"/>
          <a:ext cx="8128000" cy="282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37872" y="3513219"/>
            <a:ext cx="372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2408" y="4463713"/>
            <a:ext cx="39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776" y="5269822"/>
            <a:ext cx="37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অযুর সুন্নাত সমূহ লিখ-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  <a:prstDash val="sysDot"/>
          </a:ln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ফরজ সমূহ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সমস্ত মুখ মন্ডল ধৌত করা । </a:t>
            </a:r>
          </a:p>
          <a:p>
            <a:pPr marL="0" indent="0" algn="ctr">
              <a:buNone/>
            </a:pP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২। উভয় হাতের কনুই পর্যন্ত ধৌত করা।</a:t>
            </a:r>
          </a:p>
          <a:p>
            <a:pPr marL="0" indent="0">
              <a:buNone/>
            </a:pP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৩। মাথা মাসেহ করা । </a:t>
            </a:r>
          </a:p>
          <a:p>
            <a:pPr marL="0" indent="0" algn="ctr">
              <a:buNone/>
            </a:pP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৪। উভয় পায়ের গোড়ালী সহ ধৌত করা । </a:t>
            </a:r>
          </a:p>
          <a:p>
            <a:pPr marL="0" indent="0" algn="ctr">
              <a:buNone/>
            </a:pPr>
            <a:r>
              <a:rPr lang="bn-IN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55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অযুর সুন্নাত সমূহ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569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pPr algn="just"/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অযুর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কব্জি পর্যন্ত ধৌত করা। </a:t>
            </a: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৩। কুলি করা ।</a:t>
            </a: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৪। নাকে পানি দেওয়া।</a:t>
            </a: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৫। সমস্ত মাথা মাসেহ করা। </a:t>
            </a: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৬। হাত পায়ের আঙ্গুল খিলাল করা ।</a:t>
            </a: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৭। মেসওয়াক করা। </a:t>
            </a: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৮। দাড়ি খিলাল করা।</a:t>
            </a:r>
          </a:p>
          <a:p>
            <a:pPr marL="0" indent="0" algn="just">
              <a:buNone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৯। ধোয়ার অঙ্গ গুলো তিন বার করে ধৌত করা।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258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স্বাগতম </vt:lpstr>
      <vt:lpstr>পরিচিতি </vt:lpstr>
      <vt:lpstr>PowerPoint Presentation</vt:lpstr>
      <vt:lpstr>PowerPoint Presentation</vt:lpstr>
      <vt:lpstr>পাঠ ঘোষনা </vt:lpstr>
      <vt:lpstr>PowerPoint Presentation</vt:lpstr>
      <vt:lpstr>দলীয় কাজ</vt:lpstr>
      <vt:lpstr>অযুর ফরজ সমূহ </vt:lpstr>
      <vt:lpstr>অযুর সুন্নাত সমূহ 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LAB-13</dc:creator>
  <cp:lastModifiedBy>Cyber</cp:lastModifiedBy>
  <cp:revision>73</cp:revision>
  <dcterms:created xsi:type="dcterms:W3CDTF">2020-12-08T07:34:23Z</dcterms:created>
  <dcterms:modified xsi:type="dcterms:W3CDTF">2020-12-13T07:57:37Z</dcterms:modified>
</cp:coreProperties>
</file>