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6" r:id="rId2"/>
    <p:sldId id="310" r:id="rId3"/>
    <p:sldId id="323" r:id="rId4"/>
    <p:sldId id="335" r:id="rId5"/>
    <p:sldId id="306" r:id="rId6"/>
    <p:sldId id="264" r:id="rId7"/>
    <p:sldId id="320" r:id="rId8"/>
    <p:sldId id="322" r:id="rId9"/>
    <p:sldId id="315" r:id="rId10"/>
    <p:sldId id="328" r:id="rId11"/>
    <p:sldId id="300" r:id="rId12"/>
    <p:sldId id="33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71291A3-2BF8-46F6-9B12-2CAC8F765834}">
          <p14:sldIdLst>
            <p14:sldId id="336"/>
            <p14:sldId id="310"/>
            <p14:sldId id="323"/>
            <p14:sldId id="335"/>
            <p14:sldId id="306"/>
            <p14:sldId id="264"/>
            <p14:sldId id="320"/>
            <p14:sldId id="322"/>
            <p14:sldId id="315"/>
            <p14:sldId id="328"/>
            <p14:sldId id="300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319"/>
    <a:srgbClr val="00FF99"/>
    <a:srgbClr val="FFFF99"/>
    <a:srgbClr val="9EC739"/>
    <a:srgbClr val="3333CC"/>
    <a:srgbClr val="FF00FF"/>
    <a:srgbClr val="00CC00"/>
    <a:srgbClr val="CC00FF"/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6E00C-6D52-4D76-8B9C-F0956442FF6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42C23-B029-4248-BAF6-69EADAB1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2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4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  <a:sym typeface="Webdings"/>
              </a:rPr>
              <a:t>চিত্রের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  <a:sym typeface="Webdings"/>
              </a:rPr>
              <a:t> এ্যানিমেশন দেখানোর পর শিক্ষক প্রশ্ন করতে পারেন:  ধনাত্মক চার্জযুক্ত পরমাণুকে কী বলে? ঋণাত্মক চার্জযুক্ত পরমাণুকে কী বলে?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34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42C23-B029-4248-BAF6-69EADAB1ED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5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0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13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8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DEF31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A3B1-88D8-40D9-862D-B44D1106A2A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5E3A-8318-4125-885E-077429A2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0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3486" y="4583022"/>
            <a:ext cx="8447314" cy="2020978"/>
          </a:xfrm>
          <a:prstGeom prst="rect">
            <a:avLst/>
          </a:prstGeom>
        </p:spPr>
        <p:txBody>
          <a:bodyPr vert="horz" lIns="73152" tIns="36576" rIns="73152" bIns="36576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576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76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76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1109776"/>
            <a:ext cx="4463143" cy="3271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6" y="457286"/>
            <a:ext cx="3192689" cy="411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5408" y="569269"/>
            <a:ext cx="565753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ইলেকট্রন বিন্যাস: </a:t>
            </a:r>
            <a:r>
              <a:rPr lang="en-US" sz="3600" dirty="0" smtClean="0">
                <a:latin typeface="Mongolian Baiti" pitchFamily="66" charset="0"/>
                <a:cs typeface="Mongolian Baiti" pitchFamily="66" charset="0"/>
              </a:rPr>
              <a:t>2, 8, 2.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85406" y="1220427"/>
                <a:ext cx="5657541" cy="646331"/>
              </a:xfrm>
              <a:prstGeom prst="rect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</a:rPr>
                          <m:t>o</m:t>
                        </m:r>
                      </m:e>
                      <m:sub>
                        <m:r>
                          <a:rPr lang="en-US" sz="360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এর ইলেকট্রন বিন্যাস: </a:t>
                </a:r>
                <a:r>
                  <a:rPr lang="en-US" sz="3600" dirty="0" smtClean="0">
                    <a:latin typeface="Mongolian Baiti" pitchFamily="66" charset="0"/>
                    <a:cs typeface="Mongolian Baiti" pitchFamily="66" charset="0"/>
                  </a:rPr>
                  <a:t>2, 6.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406" y="1220427"/>
                <a:ext cx="5657541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5455" b="-3363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13590" y="5712701"/>
                <a:ext cx="58178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Mg</m:t>
                        </m:r>
                      </m:e>
                      <m:sup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b="0" i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+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NikoshBAN" pitchFamily="2" charset="0"/>
                          </a:rPr>
                          <m:t>O</m:t>
                        </m:r>
                      </m:e>
                      <m:sup>
                        <m:r>
                          <a:rPr lang="en-US" sz="3200" b="0" i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b="0" i="0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=  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MgO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590" y="5712701"/>
                <a:ext cx="58178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23453" y="2370457"/>
            <a:ext cx="3629891" cy="3269674"/>
            <a:chOff x="623453" y="2646239"/>
            <a:chExt cx="3629891" cy="3269674"/>
          </a:xfrm>
        </p:grpSpPr>
        <p:sp>
          <p:nvSpPr>
            <p:cNvPr id="6" name="Oval 5"/>
            <p:cNvSpPr/>
            <p:nvPr/>
          </p:nvSpPr>
          <p:spPr>
            <a:xfrm>
              <a:off x="623453" y="2646239"/>
              <a:ext cx="3629891" cy="32696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48620" y="3101707"/>
              <a:ext cx="2765711" cy="2493789"/>
              <a:chOff x="1090185" y="2492087"/>
              <a:chExt cx="2765711" cy="249378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191496" y="2549233"/>
                <a:ext cx="2563089" cy="2348345"/>
                <a:chOff x="1191496" y="2549233"/>
                <a:chExt cx="2563089" cy="2348345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1191496" y="2549233"/>
                  <a:ext cx="2563089" cy="234834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662545" y="2992584"/>
                  <a:ext cx="1620982" cy="1496291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067790" y="3366656"/>
                  <a:ext cx="810491" cy="748146"/>
                </a:xfrm>
                <a:prstGeom prst="ellipse">
                  <a:avLst/>
                </a:prstGeom>
                <a:solidFill>
                  <a:srgbClr val="00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1795893" y="4159816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04114" y="2599460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082944" y="2492087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653274" y="3484419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629440" y="3900062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400732" y="4798839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126672" y="4748633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090185" y="3505195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90185" y="3808275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74397" y="3164039"/>
                <a:ext cx="202622" cy="18703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826870" y="3250640"/>
              <a:ext cx="202622" cy="18703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96139" y="5375591"/>
              <a:ext cx="202622" cy="18703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85107" y="4095795"/>
              <a:ext cx="71355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Mg</a:t>
              </a:r>
              <a:endParaRPr lang="en-US" sz="28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62944" y="2368726"/>
            <a:ext cx="3629891" cy="3269674"/>
            <a:chOff x="4862944" y="2644508"/>
            <a:chExt cx="3629891" cy="3269674"/>
          </a:xfrm>
        </p:grpSpPr>
        <p:sp>
          <p:nvSpPr>
            <p:cNvPr id="26" name="Oval 25"/>
            <p:cNvSpPr/>
            <p:nvPr/>
          </p:nvSpPr>
          <p:spPr>
            <a:xfrm>
              <a:off x="4862944" y="2644508"/>
              <a:ext cx="3629891" cy="32696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608876" y="3409974"/>
              <a:ext cx="2181275" cy="18409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265716" y="3974545"/>
              <a:ext cx="810491" cy="7481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57849" y="4658856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860471" y="5698117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173364" y="3170971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535275" y="5505467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214879" y="4882020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817862" y="3008189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03164" y="3209081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404385" y="3612617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6191816" y="3921928"/>
                  <a:ext cx="92249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/>
                              </a:rPr>
                              <m:t>o</m:t>
                            </m:r>
                          </m:e>
                          <m:sub>
                            <m:r>
                              <a:rPr lang="en-US" sz="40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816" y="3921928"/>
                  <a:ext cx="922497" cy="70788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7330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923" y="2832084"/>
            <a:ext cx="7642746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আয়নিক বন্ধন গঠন করে এমন চারটি মৌলের নাম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মৌলগুলো দ্বারা গঠিত আয়নিক যৌগ লিখে আনবে।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9025" y="1328749"/>
            <a:ext cx="2686050" cy="1228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643300" y="700088"/>
            <a:ext cx="2700352" cy="1650861"/>
            <a:chOff x="3643300" y="700088"/>
            <a:chExt cx="2700352" cy="1650861"/>
          </a:xfrm>
        </p:grpSpPr>
        <p:sp>
          <p:nvSpPr>
            <p:cNvPr id="3" name="Isosceles Triangle 2"/>
            <p:cNvSpPr/>
            <p:nvPr/>
          </p:nvSpPr>
          <p:spPr>
            <a:xfrm>
              <a:off x="3643300" y="700088"/>
              <a:ext cx="2700352" cy="628661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43300" y="1643063"/>
              <a:ext cx="26717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/>
                <a:t>বাড়ির কাজ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7754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7" y="203199"/>
            <a:ext cx="6723743" cy="67237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2852" y="4743450"/>
            <a:ext cx="3403283" cy="1733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4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04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04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7575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3" y="3089571"/>
            <a:ext cx="3941622" cy="2400657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পার্থ সারথী চাকী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সহকারী 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কহলদিয়া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মুকসুদপুর, গোপালগঞ্জ।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E-mail:1986psc@gmail.com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2836" y="3089577"/>
            <a:ext cx="3948548" cy="2431435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রসায়ন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অধ্যায়: পঞ্চম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t="9414" r="38955" b="1044"/>
          <a:stretch/>
        </p:blipFill>
        <p:spPr>
          <a:xfrm rot="10800000">
            <a:off x="3425586" y="99419"/>
            <a:ext cx="2249476" cy="27866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3207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30566" y="429446"/>
            <a:ext cx="4641277" cy="4530444"/>
            <a:chOff x="2230566" y="429446"/>
            <a:chExt cx="4641277" cy="4530444"/>
          </a:xfrm>
        </p:grpSpPr>
        <p:pic>
          <p:nvPicPr>
            <p:cNvPr id="3" name="Picture 3" descr="C:\Users\DOEL\Desktop\bon\zvx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566" y="429446"/>
              <a:ext cx="4641277" cy="453044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RelaxedModerately"/>
              <a:lightRig rig="threePt" dir="t"/>
            </a:scene3d>
            <a:sp3d extrusionH="25400">
              <a:bevelT w="304800" h="152400" prst="relaxedInset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025897" y="2701650"/>
              <a:ext cx="3159766" cy="830997"/>
            </a:xfrm>
            <a:prstGeom prst="rect">
              <a:avLst/>
            </a:prstGeom>
            <a:ln w="9525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bn-BD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খাদ্য লবণ</a:t>
              </a:r>
              <a:endPara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76197" y="4967868"/>
            <a:ext cx="7592291" cy="144655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ebdings"/>
              </a:rPr>
              <a:t>সোডিয়াম + ক্লোরিন = সোডিয়াম ক্লোরাইড বা খাদ্য লবণ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DOEL\Desktop\tumblr_n7p83aITQN1rhb9f5o2_r1_128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76" y="1593276"/>
            <a:ext cx="7560543" cy="3477491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3" name="Rectangle 2"/>
          <p:cNvSpPr/>
          <p:nvPr/>
        </p:nvSpPr>
        <p:spPr>
          <a:xfrm>
            <a:off x="471055" y="5821277"/>
            <a:ext cx="824345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  <a:sym typeface="Webdings"/>
              </a:rPr>
              <a:t>সোডিয়াম ও ফ্লোরিনের মধ্যে কোন ধরনের বন্ধন সৃষ্টি হয়?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12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531678"/>
            <a:ext cx="5410200" cy="186001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আয়নিক বন্ধন</a:t>
            </a:r>
            <a:endParaRPr lang="bn-BD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90600" y="1600200"/>
            <a:ext cx="7315200" cy="3962400"/>
          </a:xfrm>
          <a:prstGeom prst="ellipse">
            <a:avLst/>
          </a:prstGeom>
          <a:noFill/>
          <a:ln w="1936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14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6926" y="179736"/>
            <a:ext cx="457199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64463" y="2218891"/>
            <a:ext cx="6722682" cy="1161634"/>
            <a:chOff x="928259" y="1440874"/>
            <a:chExt cx="7287492" cy="1161634"/>
          </a:xfrm>
          <a:solidFill>
            <a:srgbClr val="00FF99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" name="Rounded Rectangle 3"/>
            <p:cNvSpPr/>
            <p:nvPr/>
          </p:nvSpPr>
          <p:spPr>
            <a:xfrm>
              <a:off x="928259" y="1440874"/>
              <a:ext cx="7287492" cy="116163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8706" y="1678816"/>
              <a:ext cx="6993510" cy="646331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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ক্যাটায়ন ও </a:t>
              </a:r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অ্যানায়ন কী তা বলতে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পারবে।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78318" y="3733815"/>
            <a:ext cx="6722682" cy="1161634"/>
            <a:chOff x="928259" y="1440874"/>
            <a:chExt cx="7287492" cy="1161634"/>
          </a:xfrm>
          <a:solidFill>
            <a:srgbClr val="9EC739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928259" y="1440874"/>
              <a:ext cx="7287492" cy="1161634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8706" y="1678816"/>
              <a:ext cx="6993510" cy="646331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</a:t>
              </a:r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আয়নিক বন্ধন ব্যাখ্যা করতে পারবে।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263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3453" y="748104"/>
            <a:ext cx="3629891" cy="32696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48620" y="1203572"/>
            <a:ext cx="2664400" cy="2493789"/>
            <a:chOff x="1090185" y="2492087"/>
            <a:chExt cx="2664400" cy="2493789"/>
          </a:xfrm>
        </p:grpSpPr>
        <p:grpSp>
          <p:nvGrpSpPr>
            <p:cNvPr id="4" name="Group 3"/>
            <p:cNvGrpSpPr/>
            <p:nvPr/>
          </p:nvGrpSpPr>
          <p:grpSpPr>
            <a:xfrm>
              <a:off x="1191496" y="2549233"/>
              <a:ext cx="2563089" cy="2348345"/>
              <a:chOff x="1191496" y="2549233"/>
              <a:chExt cx="2563089" cy="2348345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191496" y="2549233"/>
                <a:ext cx="2563089" cy="23483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62545" y="2992584"/>
                <a:ext cx="1620982" cy="149629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67790" y="3366656"/>
                <a:ext cx="810491" cy="74814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1795893" y="4159816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04114" y="2599460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82944" y="2492087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75708" y="2666972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81377" y="2897334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400732" y="4798839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26672" y="4748633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90185" y="3505195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90185" y="3808275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974397" y="3164039"/>
              <a:ext cx="202622" cy="18703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62944" y="746373"/>
            <a:ext cx="3629891" cy="3269674"/>
            <a:chOff x="4904509" y="2173438"/>
            <a:chExt cx="3629891" cy="3269674"/>
          </a:xfrm>
        </p:grpSpPr>
        <p:grpSp>
          <p:nvGrpSpPr>
            <p:cNvPr id="19" name="Group 18"/>
            <p:cNvGrpSpPr/>
            <p:nvPr/>
          </p:nvGrpSpPr>
          <p:grpSpPr>
            <a:xfrm>
              <a:off x="4904509" y="2173438"/>
              <a:ext cx="3629891" cy="3269674"/>
              <a:chOff x="665018" y="2036619"/>
              <a:chExt cx="3629891" cy="326967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665018" y="2036619"/>
                <a:ext cx="3629891" cy="32696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191496" y="2549233"/>
                <a:ext cx="2563089" cy="23483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662545" y="2992584"/>
                <a:ext cx="1620982" cy="149629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067790" y="3366656"/>
                <a:ext cx="810491" cy="74814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6035384" y="4296635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70948" y="2592533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99995" y="2606383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842107" y="3484413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892765" y="3808275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99995" y="4852559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611215" y="4913168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329676" y="3642014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29676" y="3945094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902036" y="5227047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053822" y="4698415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576840" y="5034397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256444" y="4410950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59427" y="2537119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044729" y="2738011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250253" y="3325098"/>
              <a:ext cx="202622" cy="1870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96290" y="4223872"/>
            <a:ext cx="1436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মৌল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0465" y="4196157"/>
            <a:ext cx="1436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মৌল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826870" y="1352505"/>
            <a:ext cx="202622" cy="1870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772766" y="3273081"/>
            <a:ext cx="202622" cy="1870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277" y="926410"/>
            <a:ext cx="202622" cy="1870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37013" y="1234701"/>
            <a:ext cx="202622" cy="1870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771447" y="3945454"/>
            <a:ext cx="1604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যৌগ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69669" y="57762"/>
            <a:ext cx="506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400" b="1" dirty="0"/>
          </a:p>
        </p:txBody>
      </p:sp>
      <p:sp>
        <p:nvSpPr>
          <p:cNvPr id="48" name="Rectangle 47"/>
          <p:cNvSpPr/>
          <p:nvPr/>
        </p:nvSpPr>
        <p:spPr>
          <a:xfrm>
            <a:off x="5857451" y="71617"/>
            <a:ext cx="4331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latin typeface="Times New Roman" pitchFamily="18" charset="0"/>
              </a:rPr>
              <a:t>-</a:t>
            </a:r>
            <a:endParaRPr lang="en-US" sz="4400" b="1" dirty="0"/>
          </a:p>
        </p:txBody>
      </p:sp>
      <p:sp>
        <p:nvSpPr>
          <p:cNvPr id="49" name="Rectangle 48"/>
          <p:cNvSpPr/>
          <p:nvPr/>
        </p:nvSpPr>
        <p:spPr>
          <a:xfrm>
            <a:off x="318655" y="4879163"/>
            <a:ext cx="85344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ধনাত্মক চার্জযুক্ত  পরমাণুকে ক্যাটায়ন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8655" y="5793563"/>
            <a:ext cx="85344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ঋণাত্মক চার্জযুক্ত পরমাণুকে অ্যানায়ন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14827 -0.01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9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13299 -0.256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0452 0.0055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4.44444E-6 L -0.02031 0.0018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6" grpId="0"/>
      <p:bldP spid="47" grpId="0"/>
      <p:bldP spid="48" grpId="0"/>
      <p:bldP spid="49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181" y="1024124"/>
            <a:ext cx="7966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লিথিয়াম ও ফ্লোরিনের পরমাণুর ইলেকট্রন বিন্যাস।</a:t>
            </a:r>
            <a:endParaRPr lang="en-US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983673" y="3884473"/>
            <a:ext cx="2526547" cy="2341418"/>
            <a:chOff x="983673" y="609600"/>
            <a:chExt cx="2526547" cy="2341418"/>
          </a:xfrm>
        </p:grpSpPr>
        <p:sp>
          <p:nvSpPr>
            <p:cNvPr id="6" name="Oval 5"/>
            <p:cNvSpPr/>
            <p:nvPr/>
          </p:nvSpPr>
          <p:spPr>
            <a:xfrm>
              <a:off x="1385455" y="969818"/>
              <a:ext cx="1662545" cy="15932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74896" y="1418752"/>
              <a:ext cx="686751" cy="687915"/>
            </a:xfrm>
            <a:prstGeom prst="ellipse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98076" y="1413164"/>
              <a:ext cx="7897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Li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83673" y="609600"/>
              <a:ext cx="2452254" cy="234141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47042" y="866070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91624" y="2445489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38533" y="1572651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98474" y="3865586"/>
            <a:ext cx="2526547" cy="2444124"/>
            <a:chOff x="983673" y="588979"/>
            <a:chExt cx="2526547" cy="2444124"/>
          </a:xfrm>
        </p:grpSpPr>
        <p:sp>
          <p:nvSpPr>
            <p:cNvPr id="21" name="Oval 20"/>
            <p:cNvSpPr/>
            <p:nvPr/>
          </p:nvSpPr>
          <p:spPr>
            <a:xfrm>
              <a:off x="1385455" y="969818"/>
              <a:ext cx="1662545" cy="15932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874896" y="1418752"/>
              <a:ext cx="686751" cy="68791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0368" y="1399310"/>
              <a:ext cx="7897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F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983673" y="609600"/>
              <a:ext cx="2452254" cy="234141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147042" y="866070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091624" y="2445489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38533" y="1572651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38533" y="1877451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024823" y="1198578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022351" y="2847269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41006" y="2861124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534970" y="588979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770496" y="713669"/>
              <a:ext cx="171687" cy="17197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69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62944" y="2436683"/>
            <a:ext cx="3629891" cy="3269674"/>
            <a:chOff x="4862944" y="2436683"/>
            <a:chExt cx="3629891" cy="3269674"/>
          </a:xfrm>
        </p:grpSpPr>
        <p:grpSp>
          <p:nvGrpSpPr>
            <p:cNvPr id="3" name="Group 2"/>
            <p:cNvGrpSpPr/>
            <p:nvPr/>
          </p:nvGrpSpPr>
          <p:grpSpPr>
            <a:xfrm>
              <a:off x="4862944" y="2436683"/>
              <a:ext cx="3629891" cy="3269674"/>
              <a:chOff x="4904509" y="2173438"/>
              <a:chExt cx="3629891" cy="326967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04509" y="2173438"/>
                <a:ext cx="3629891" cy="3269674"/>
                <a:chOff x="665018" y="2036619"/>
                <a:chExt cx="3629891" cy="3269674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665018" y="2036619"/>
                  <a:ext cx="3629891" cy="326967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191496" y="2549233"/>
                  <a:ext cx="2563089" cy="234834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662545" y="2992584"/>
                  <a:ext cx="1620982" cy="1496291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067790" y="3366656"/>
                  <a:ext cx="810491" cy="74814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6035384" y="4296635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570948" y="2592533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899995" y="2606383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2107" y="3484413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892765" y="3808275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899995" y="4852559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611215" y="4913168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329676" y="3642014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29676" y="3945094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02036" y="5227047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053822" y="4698415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576840" y="5034397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256444" y="4410950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859427" y="2537119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044729" y="2738011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250253" y="3325098"/>
                <a:ext cx="202622" cy="187037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5633609" y="2550911"/>
              <a:ext cx="202622" cy="18703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/>
          <p:cNvSpPr/>
          <p:nvPr/>
        </p:nvSpPr>
        <p:spPr>
          <a:xfrm>
            <a:off x="623453" y="2438414"/>
            <a:ext cx="3629891" cy="32696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48620" y="2893882"/>
            <a:ext cx="2664400" cy="2493789"/>
            <a:chOff x="1090185" y="2492087"/>
            <a:chExt cx="2664400" cy="2493789"/>
          </a:xfrm>
        </p:grpSpPr>
        <p:grpSp>
          <p:nvGrpSpPr>
            <p:cNvPr id="28" name="Group 27"/>
            <p:cNvGrpSpPr/>
            <p:nvPr/>
          </p:nvGrpSpPr>
          <p:grpSpPr>
            <a:xfrm>
              <a:off x="1191496" y="2549233"/>
              <a:ext cx="2563089" cy="2348345"/>
              <a:chOff x="1191496" y="2549233"/>
              <a:chExt cx="2563089" cy="2348345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191496" y="2549233"/>
                <a:ext cx="2563089" cy="23483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662545" y="2992584"/>
                <a:ext cx="1620982" cy="149629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067790" y="3366656"/>
                <a:ext cx="810491" cy="7481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1795893" y="4159816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804114" y="2599460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082944" y="2492087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5708" y="2666972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381377" y="2897334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400732" y="4798839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126672" y="4748633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90185" y="3505195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090185" y="3808275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974397" y="3164039"/>
              <a:ext cx="202622" cy="18703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3826870" y="3042815"/>
            <a:ext cx="202622" cy="187037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669715" y="1484244"/>
            <a:ext cx="1604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44834" y="1456808"/>
            <a:ext cx="135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42269" y="1456808"/>
            <a:ext cx="1356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089563" y="1456808"/>
            <a:ext cx="406980" cy="362298"/>
            <a:chOff x="1048620" y="456158"/>
            <a:chExt cx="447670" cy="445426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048620" y="678873"/>
              <a:ext cx="44767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272455" y="456158"/>
              <a:ext cx="0" cy="4454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6796084" y="1607127"/>
            <a:ext cx="403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862944" y="2800364"/>
            <a:ext cx="202622" cy="187037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208"/>
          <p:cNvSpPr txBox="1"/>
          <p:nvPr/>
        </p:nvSpPr>
        <p:spPr>
          <a:xfrm>
            <a:off x="1889752" y="219168"/>
            <a:ext cx="5702539" cy="5847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ongolian Baiti" pitchFamily="66" charset="0"/>
                <a:cs typeface="NikoshBAN" pitchFamily="2" charset="0"/>
              </a:rPr>
              <a:t>Na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Cl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বিক্রিয়ায় </a:t>
            </a:r>
            <a:r>
              <a:rPr lang="en-US" sz="3200" dirty="0" err="1">
                <a:solidFill>
                  <a:schemeClr val="bg1"/>
                </a:solidFill>
                <a:latin typeface="Mongolian Baiti" pitchFamily="66" charset="0"/>
                <a:cs typeface="Mongolian Baiti" pitchFamily="66" charset="0"/>
              </a:rPr>
              <a:t>NaCl</a:t>
            </a:r>
            <a:r>
              <a:rPr lang="en-US" sz="3200" dirty="0">
                <a:solidFill>
                  <a:schemeClr val="bg1"/>
                </a:solidFill>
                <a:latin typeface="Mongolian Baiti" pitchFamily="66" charset="0"/>
                <a:cs typeface="Mongolian Baiti" pitchFamily="66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15469 -0.0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7569 0.002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1.11022E-16 L -0.05139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42" grpId="0" animBg="1"/>
      <p:bldP spid="42" grpId="1" animBg="1"/>
      <p:bldP spid="42" grpId="2" animBg="1"/>
      <p:bldP spid="43" grpId="0"/>
      <p:bldP spid="43" grpId="1"/>
      <p:bldP spid="44" grpId="0"/>
      <p:bldP spid="44" grpId="1"/>
      <p:bldP spid="45" grpId="0"/>
      <p:bldP spid="45" grpId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179</Words>
  <Application>Microsoft Office PowerPoint</Application>
  <PresentationFormat>On-screen Show (4:3)</PresentationFormat>
  <Paragraphs>47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Mongolian Baiti</vt:lpstr>
      <vt:lpstr>NikoshBAN</vt:lpstr>
      <vt:lpstr>Times New Roman</vt:lpstr>
      <vt:lpstr>Vrinda</vt:lpstr>
      <vt:lpstr>Webdings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531</cp:revision>
  <dcterms:created xsi:type="dcterms:W3CDTF">2014-05-02T13:57:07Z</dcterms:created>
  <dcterms:modified xsi:type="dcterms:W3CDTF">2020-12-13T09:38:18Z</dcterms:modified>
</cp:coreProperties>
</file>