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2" r:id="rId3"/>
    <p:sldId id="260" r:id="rId4"/>
    <p:sldId id="261" r:id="rId5"/>
    <p:sldId id="278" r:id="rId6"/>
    <p:sldId id="282" r:id="rId7"/>
    <p:sldId id="283" r:id="rId8"/>
    <p:sldId id="284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D9ACD-8384-480E-8BC8-148A63326E7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321E9-FD41-4F44-8E4B-39B0E8F29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এইচআইভি/এইডস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21E9-FD41-4F44-8E4B-39B0E8F295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7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3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5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0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6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2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8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719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শারীরিক শিক্ষা ও স্বাস্থ্য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সময়- ৫০ মিনিট</a:t>
            </a:r>
          </a:p>
          <a:p>
            <a:pPr algn="ctr"/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200400" y="304800"/>
            <a:ext cx="26670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667000" y="457200"/>
            <a:ext cx="38100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743200" y="685800"/>
            <a:ext cx="3657600" cy="1828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623608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প্রাথমিক চিকিৎসা কি?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ড্রেসিং এর উপকরনগুলি কি কি?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ড্রেসিং করার পদ্ধতি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200400" y="609600"/>
            <a:ext cx="2743200" cy="11430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219200" y="2895600"/>
            <a:ext cx="7086600" cy="19050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বাড়ীতে কারো নাক থেকে রক্ত পড়লে কীভাবে প্রাথমিক প্রতিবিধান করতে হবে?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371600" y="4248150"/>
            <a:ext cx="6477000" cy="1619250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1981200" y="457200"/>
            <a:ext cx="5181600" cy="2590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4876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Md. </a:t>
            </a:r>
            <a:r>
              <a:rPr lang="en-US" sz="2800" dirty="0" err="1" smtClean="0"/>
              <a:t>Belal</a:t>
            </a:r>
            <a:r>
              <a:rPr lang="en-US" sz="2800" dirty="0" smtClean="0"/>
              <a:t> </a:t>
            </a:r>
            <a:r>
              <a:rPr lang="en-US" sz="2800" dirty="0" err="1" smtClean="0"/>
              <a:t>Hossain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Mob- 01819036681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2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82188"/>
            <a:ext cx="6962775" cy="3913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09600"/>
            <a:ext cx="6962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পানিতে ডুবে যাওয়া ব্যক্তিকে প্রাথমিক চিকিৎসা দেওয়া হচ্ছে।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099608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প্রাথমিক চিকিৎসা</a:t>
            </a:r>
          </a:p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পৃষ্ঠা- ১৯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প্রাথমিক চিকিৎসা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তা বলতে পারবে।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প্রাথমিক চিকিৎসার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উপকরনগুলি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কী কী তা বলতে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ড্রেসিং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তা বলতে পারবে।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ড্রেসিং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বর্ণনা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0" y="533400"/>
            <a:ext cx="3124200" cy="1066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4" r="26594"/>
          <a:stretch/>
        </p:blipFill>
        <p:spPr>
          <a:xfrm>
            <a:off x="200025" y="38100"/>
            <a:ext cx="1247775" cy="2546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7778"/>
          <a:stretch/>
        </p:blipFill>
        <p:spPr>
          <a:xfrm>
            <a:off x="6674686" y="3657600"/>
            <a:ext cx="2437162" cy="104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8" b="17955"/>
          <a:stretch/>
        </p:blipFill>
        <p:spPr>
          <a:xfrm rot="21385645">
            <a:off x="6890663" y="5323826"/>
            <a:ext cx="1698577" cy="1101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r="20754" b="9434"/>
          <a:stretch/>
        </p:blipFill>
        <p:spPr>
          <a:xfrm rot="5400000">
            <a:off x="595445" y="2576645"/>
            <a:ext cx="1429958" cy="2408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13779"/>
          <a:stretch/>
        </p:blipFill>
        <p:spPr>
          <a:xfrm>
            <a:off x="6848475" y="1733550"/>
            <a:ext cx="2143125" cy="1543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8947" r="14372" b="9531"/>
          <a:stretch/>
        </p:blipFill>
        <p:spPr>
          <a:xfrm>
            <a:off x="586211" y="4495801"/>
            <a:ext cx="2156990" cy="1769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6"/>
          <a:stretch/>
        </p:blipFill>
        <p:spPr>
          <a:xfrm>
            <a:off x="1947854" y="228600"/>
            <a:ext cx="3114696" cy="1504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8000" r="9875" b="8000"/>
          <a:stretch/>
        </p:blipFill>
        <p:spPr>
          <a:xfrm rot="20312587">
            <a:off x="5682850" y="76200"/>
            <a:ext cx="3109911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3873"/>
          <a:stretch/>
        </p:blipFill>
        <p:spPr>
          <a:xfrm>
            <a:off x="3496274" y="4648200"/>
            <a:ext cx="2066326" cy="20574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00426" y="2154829"/>
            <a:ext cx="3024174" cy="23409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 চিকিৎসার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stCxn id="8" idx="2"/>
            <a:endCxn id="11" idx="1"/>
          </p:cNvCxnSpPr>
          <p:nvPr/>
        </p:nvCxnSpPr>
        <p:spPr>
          <a:xfrm>
            <a:off x="3505202" y="1733550"/>
            <a:ext cx="238104" cy="7641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47800" y="2154829"/>
            <a:ext cx="1838330" cy="10263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86000" y="3581400"/>
            <a:ext cx="1066800" cy="199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14600" y="4294002"/>
            <a:ext cx="1376357" cy="1007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12513" y="4495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720950" y="4334853"/>
            <a:ext cx="1365650" cy="1744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324600" y="3581400"/>
            <a:ext cx="350086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7" t="14222" b="13779"/>
          <a:stretch/>
        </p:blipFill>
        <p:spPr>
          <a:xfrm>
            <a:off x="6666903" y="1676400"/>
            <a:ext cx="2400897" cy="154305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6096000" y="2584928"/>
            <a:ext cx="1141806" cy="24876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571528" y="1184474"/>
            <a:ext cx="905472" cy="118409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1752600"/>
            <a:ext cx="94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ঔষধ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598" y="2568715"/>
            <a:ext cx="111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ডেটল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798" y="4114800"/>
            <a:ext cx="81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কাঁচি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330" y="6265049"/>
            <a:ext cx="297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গজ ও রোলার ব্যান্ডেজ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118447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ট্রায়াঙ্গুলার ব্যান্ডেজ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1400" y="31599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ব্যান্ডেজ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6904" y="4800600"/>
            <a:ext cx="205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জ্বর মাপার 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200" y="6172200"/>
            <a:ext cx="93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চিমটি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201" y="63494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ফাষ্ট এইড বক্স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3" grpId="0"/>
      <p:bldP spid="25" grpId="0"/>
      <p:bldP spid="26" grpId="0"/>
      <p:bldP spid="27" grpId="0"/>
      <p:bldP spid="29" grpId="0"/>
      <p:bldP spid="31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904" y="1524000"/>
            <a:ext cx="3014296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5833"/>
          <a:stretch/>
        </p:blipFill>
        <p:spPr>
          <a:xfrm>
            <a:off x="3124200" y="4705350"/>
            <a:ext cx="2286000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8269" r="14400" b="8317"/>
          <a:stretch/>
        </p:blipFill>
        <p:spPr>
          <a:xfrm>
            <a:off x="696676" y="1364396"/>
            <a:ext cx="3227624" cy="27504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4343400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4495800"/>
            <a:ext cx="2514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রোলার ব্যান্ডেজ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4796" y="6324600"/>
            <a:ext cx="20530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ব্যান্ডেজ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388204"/>
            <a:ext cx="3733800" cy="678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ড্রেসিং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_to_Stop_Bleeding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7398" y="381000"/>
            <a:ext cx="7518402" cy="56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304800"/>
            <a:ext cx="7162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ভিডিওটিতে কী কী দেখতে পেলাম?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76478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নিজে গ্লাভস পরলেন।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রোগীকে শোয়ানোর ব্যবস্থা করলেন।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আহত স্থানটিকে হার্ট লেভেলের উপরে রাখলেন।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ক্ষতস্থানের নিচে পরিস্কার কাপড় দিলেন।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ক্ষতস্থান পরিস্কার করে ব্যান্ডেজ করেন।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সাবান দিয়ে নিজের হাত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পরিস্কার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করলেন।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752600"/>
            <a:ext cx="3352800" cy="5666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ড্রেসিং করার পদ্ধতি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43200" y="762000"/>
            <a:ext cx="3657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600200" y="2895600"/>
            <a:ext cx="6019800" cy="25146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তোমাদের শরীরের কোন অংশ কাটা গেলে কীভাবে ড্রেসিং করতে হবে তা লিখ।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185</Words>
  <Application>Microsoft Office PowerPoint</Application>
  <PresentationFormat>On-screen Show (4:3)</PresentationFormat>
  <Paragraphs>50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Mamtaz</cp:lastModifiedBy>
  <cp:revision>239</cp:revision>
  <dcterms:created xsi:type="dcterms:W3CDTF">2006-08-16T00:00:00Z</dcterms:created>
  <dcterms:modified xsi:type="dcterms:W3CDTF">2020-12-13T12:58:06Z</dcterms:modified>
</cp:coreProperties>
</file>