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415143" y="0"/>
            <a:ext cx="5943600" cy="19812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GB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Contacts\Desktop\Farjana Tanzin\Picture\sundar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857" y="2209800"/>
            <a:ext cx="6705600" cy="43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2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228600"/>
            <a:ext cx="5486400" cy="9906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Contacts\Desktop\Farjana Tanzin\Picture\9354438059_a8ac9c9cc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48" y="1447800"/>
            <a:ext cx="7851503" cy="5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7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457200"/>
            <a:ext cx="64770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 নতুন শব্দের অর্থ জেনে নেই </a:t>
            </a:r>
            <a:endParaRPr lang="en-GB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6" y="204498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দিগন্ত 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Contacts\Desktop\Farjana Tanzin\Picture\e9bd2643-bd4b-4a39-8651-d2f651f4b01a.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1469922" cy="11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1837706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প্রান্তের শেষে আকাশ যেখানে গিয়ে মাটির সাথে মিশে গেছে বলে মনে হয়।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03859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অহংকার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7" y="4100154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নিজেকে অনেক বড় কেউ মনে করা 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486" y="5630146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তিরিক্ষি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Acer\Contacts\Desktop\Farjana Tanzin\Picture\72984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66980"/>
            <a:ext cx="1469922" cy="14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5643264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খারাপ মেজাজ ।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Acer\Contacts\Desktop\Farjana Tanzin\Picture\47505628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74707"/>
            <a:ext cx="1469922" cy="9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48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981200" y="228600"/>
            <a:ext cx="4811486" cy="838200"/>
          </a:xfrm>
          <a:prstGeom prst="wedgeRoundRectCallout">
            <a:avLst>
              <a:gd name="adj1" fmla="val -21420"/>
              <a:gd name="adj2" fmla="val 1119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 ভেঙ্গে দেখি </a:t>
            </a:r>
            <a:endParaRPr lang="en-GB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তিরিক্ষি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7772" y="1776604"/>
            <a:ext cx="772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171" y="176348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GB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3657" y="176348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8239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পরীক্ষা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98378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জঙ্গল  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7899" y="2988985"/>
            <a:ext cx="832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ঙ্গ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71" y="3011149"/>
            <a:ext cx="81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ঙ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3157" y="3011149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586" y="295632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771" y="4137667"/>
            <a:ext cx="1197429" cy="60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দিগন্ত </a:t>
            </a:r>
            <a:endParaRPr lang="en-GB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2674" y="4137667"/>
            <a:ext cx="366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ন্ত 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1028" y="4096748"/>
            <a:ext cx="49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413766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410195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শান্তি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3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0" y="647700"/>
            <a:ext cx="3733800" cy="5334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দলে পড়বে </a:t>
            </a:r>
            <a:endParaRPr lang="en-GB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Contacts\Desktop\Farjana Tanzin\Picture\group-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91386" cy="48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0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28800" y="381000"/>
            <a:ext cx="5105400" cy="12192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পড়বে </a:t>
            </a:r>
            <a:endParaRPr lang="en-GB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Contacts\Desktop\Farjana Tanzin\Picture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298871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9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1752600" y="533400"/>
            <a:ext cx="4572000" cy="1022866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2362200"/>
            <a:ext cx="5715000" cy="274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১.হাতির পা গুলো কেমন ছিল?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উত্তরঃবটপাকুর গাছের মতো মোটা ছিল।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২.বনে কার রাজত্ব ছিল?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উত্তরঃবনে পশুদের রাজত্ব ছিল। </a:t>
            </a:r>
          </a:p>
        </p:txBody>
      </p:sp>
    </p:spTree>
    <p:extLst>
      <p:ext uri="{BB962C8B-B14F-4D97-AF65-F5344CB8AC3E}">
        <p14:creationId xmlns:p14="http://schemas.microsoft.com/office/powerpoint/2010/main" xmlns="" val="31878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457200"/>
            <a:ext cx="5029200" cy="9906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 নীরব পাঠ </a:t>
            </a:r>
            <a:endParaRPr lang="en-GB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Contacts\Desktop\Farjana Tanzin\Picture\1435674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7838"/>
            <a:ext cx="6019800" cy="47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8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79170" y="609600"/>
            <a:ext cx="5007429" cy="10668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46514" y="1981200"/>
            <a:ext cx="5029200" cy="3581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হাতিটার কী নিয়ে অহংকার ছিল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হাতিটার শক্তি নিয়ে অহংকার ছিল। 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তার মেজাজ কেমন ছিল? </a:t>
            </a:r>
          </a:p>
          <a:p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তার মেজাজ ছিল তিরিক্ষি। </a:t>
            </a:r>
            <a:endParaRPr lang="en-GB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6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78844" y="381000"/>
            <a:ext cx="4191000" cy="11430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Grameem" pitchFamily="2" charset="0"/>
                <a:cs typeface="NikoshGrameem" pitchFamily="2" charset="0"/>
              </a:rPr>
              <a:t>সকলকে ধন্যবাদ 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NikoshGrameem" pitchFamily="2" charset="0"/>
              <a:cs typeface="NikoshGrameem" pitchFamily="2" charset="0"/>
            </a:endParaRPr>
          </a:p>
        </p:txBody>
      </p:sp>
      <p:pic>
        <p:nvPicPr>
          <p:cNvPr id="1026" name="Picture 2" descr="C:\Users\Acer\Contacts\Desktop\Farjana Tanzin\Picture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799"/>
            <a:ext cx="5653088" cy="423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810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524000" y="228600"/>
            <a:ext cx="5791200" cy="11430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GB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56657" y="1600200"/>
            <a:ext cx="5715000" cy="4191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মামুন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ইসবপুর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সদর,রংপুর  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3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219200" y="609600"/>
            <a:ext cx="6172200" cy="838200"/>
          </a:xfrm>
          <a:prstGeom prst="wedgeRectCallout">
            <a:avLst>
              <a:gd name="adj1" fmla="val -19896"/>
              <a:gd name="adj2" fmla="val 13392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33400" y="2438400"/>
            <a:ext cx="8229600" cy="36576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 ও শিয়ালের গল্প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পাঠাংশঃ সে অনেক............দারুণ তিরিক্ষি।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০৮/০২/২০১৮ </a:t>
            </a:r>
            <a:endParaRPr lang="en-GB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76400" y="457200"/>
            <a:ext cx="6019800" cy="15240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GB" sz="4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676400" y="2307770"/>
            <a:ext cx="5943600" cy="3864429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২.৩.৩রূপকথা/গল্প শুনে মূল বিষয় বুঝতে পারবে।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১.১.২যুক্ত বর্ণ সহযোগে তৈরি শব্দ যুক্ত বাক্য স্পষ্ট ও শুদ্ধ ভাবে বলতে পারবে।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১.৪.১পাঠ্য পুস্তকের পাঠ শ্রবণ যোগ্য স্বরে ও প্রমিত উচ্চারণে সাবলীল ভাবে পড়তে পারবে। </a:t>
            </a:r>
            <a:endParaRPr lang="en-GB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7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Contacts\Desktop\Farjana Tanzin\Picture\1200px-Elephant_Ad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9714"/>
            <a:ext cx="3962400" cy="28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Contacts\Desktop\Farjana Tanzin\Picture\red-fox-1500907744R2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599"/>
            <a:ext cx="4391269" cy="28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191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ছবিতে কি দেখতে পাচ্ছ দলে আলোচনা কর।</a:t>
            </a:r>
          </a:p>
          <a:p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5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228600"/>
            <a:ext cx="5638800" cy="990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GB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943100" y="1371600"/>
            <a:ext cx="4724400" cy="8382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হাতি ও শিয়ালের গল্প 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Contacts\Desktop\Farjana Tanzin\Picture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114" y="22098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1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9800" y="228600"/>
            <a:ext cx="4267200" cy="5334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295400"/>
            <a:ext cx="7546532" cy="5105400"/>
            <a:chOff x="685800" y="1295400"/>
            <a:chExt cx="7546532" cy="5105400"/>
          </a:xfrm>
        </p:grpSpPr>
        <p:pic>
          <p:nvPicPr>
            <p:cNvPr id="2050" name="Picture 2" descr="C:\Users\Acer\Contacts\Desktop\Farjana Tanzin\Picture\6016-6016-bangladesh-primary-d0a8496_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95400"/>
              <a:ext cx="7546532" cy="510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59066" y="1447800"/>
              <a:ext cx="3465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কেরানিপাড়া সঃ প্রাঃ বিদ্যালয় </a:t>
              </a:r>
              <a:endParaRPr lang="en-GB" sz="20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2802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Contacts\Desktop\Farjana Tanzin\Picture\sabujban-res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4" y="304800"/>
            <a:ext cx="3505200" cy="25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9872" y="179368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 অনেক- অনেক দিন আগের কথা।চারদিকে তখন কী সুন্দর সবুজ বন,জোপঝাড়।আর দিগন্তে ঝুঁকে পড়া নীল আকাশের ছোঁয়া ।এরকম দিনগুলোতে মানুষেরা থাকত লোকালয়ে আর পশুরা জঙ্গলে।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cer\Contacts\Desktop\Farjana Tanzin\Picture\hd-village-scenery-picture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26356"/>
            <a:ext cx="3429001" cy="32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4172" y="3237242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তখন একটু একটু করে সভ্য হচ্ছে।কী করে সবার সঙ্গে মিলেমিশে থাকা যায়,শিখছে সেইসব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কায়দাকানুন 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ও-দিকে বনে বনেপশুদের রাজত্ব।হাজার রকমের প্রাণী।অসংখ্য পাখ-পাখালি।বেশ শান্তিতেই কাটছিল বনের পাখি আর প্রাণীদের দিনগুলো।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35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Contacts\Desktop\Farjana Tanzin\Picture\forest-elephant-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02398"/>
            <a:ext cx="5867400" cy="39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9457" y="43434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কিন্তু একদিন হলো কি তাড়া খেয়ে মস্ত একটা হাতি এই বনে ঢুকে পড়ল।হাতিটার সে-কী বিশাল শরীর।পাগুলো বটপাকুড় গাছের মতো মটা।শুঁড় এতটাই লম্বা যে আকাশের গায়ে গিয়ে বুঝি ঠেকবেতার গায়েও অসীম জোর।এই শরীর আর শক্তি নিয়েই তার যত অহংকার।মেজাজটাও দারুণ তিরিক্ষি।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9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332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DPE</cp:lastModifiedBy>
  <cp:revision>64</cp:revision>
  <dcterms:created xsi:type="dcterms:W3CDTF">2006-08-16T00:00:00Z</dcterms:created>
  <dcterms:modified xsi:type="dcterms:W3CDTF">2020-02-18T08:52:52Z</dcterms:modified>
</cp:coreProperties>
</file>