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2516D8-39F7-4421-933B-1882025B0F8F}">
          <p14:sldIdLst>
            <p14:sldId id="256"/>
            <p14:sldId id="275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Untitled Section" id="{F68DADAB-7D18-45C6-926C-23DD3E667DD4}">
          <p14:sldIdLst>
            <p14:sldId id="265"/>
            <p14:sldId id="268"/>
            <p14:sldId id="266"/>
            <p14:sldId id="269"/>
            <p14:sldId id="270"/>
            <p14:sldId id="271"/>
            <p14:sldId id="272"/>
            <p14:sldId id="273"/>
            <p14:sldId id="274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47D5A-F72A-4BDC-8B46-91D0C69E9B4B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DF42C2-2CD2-49B0-9C93-249F6C042588}">
      <dgm:prSet phldrT="[Text]"/>
      <dgm:spPr/>
      <dgm:t>
        <a:bodyPr/>
        <a:lstStyle/>
        <a:p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পোল্ট্রি</a:t>
          </a:r>
          <a:endParaRPr lang="en-US" dirty="0"/>
        </a:p>
      </dgm:t>
    </dgm:pt>
    <dgm:pt modelId="{A1AAEE60-2597-4EE3-968F-08C3DDD00C00}" type="parTrans" cxnId="{420D42A4-7D6C-4D3E-9EE4-7EE9BE4C3C0E}">
      <dgm:prSet/>
      <dgm:spPr/>
      <dgm:t>
        <a:bodyPr/>
        <a:lstStyle/>
        <a:p>
          <a:endParaRPr lang="en-US"/>
        </a:p>
      </dgm:t>
    </dgm:pt>
    <dgm:pt modelId="{F7B0AB91-9758-4572-BD0A-806119E06931}" type="sibTrans" cxnId="{420D42A4-7D6C-4D3E-9EE4-7EE9BE4C3C0E}">
      <dgm:prSet/>
      <dgm:spPr/>
      <dgm:t>
        <a:bodyPr/>
        <a:lstStyle/>
        <a:p>
          <a:endParaRPr lang="en-US"/>
        </a:p>
      </dgm:t>
    </dgm:pt>
    <dgm:pt modelId="{2A72B973-9451-4FDC-8853-ED2D6E19CB2C}">
      <dgm:prSet phldrT="[Text]" custT="1"/>
      <dgm:spPr/>
      <dgm:t>
        <a:bodyPr/>
        <a:lstStyle/>
        <a:p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খাদ্য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পুষ্টি</a:t>
          </a:r>
          <a:endParaRPr lang="en-US" sz="28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49A2BC9-4BB3-46AE-9268-1564B4A8E31B}" type="parTrans" cxnId="{AC8D0F98-B028-4081-ABA5-F973A2796888}">
      <dgm:prSet/>
      <dgm:spPr/>
      <dgm:t>
        <a:bodyPr/>
        <a:lstStyle/>
        <a:p>
          <a:endParaRPr lang="en-US"/>
        </a:p>
      </dgm:t>
    </dgm:pt>
    <dgm:pt modelId="{0A628223-0645-41CB-AD04-3DBB9DBC9D86}" type="sibTrans" cxnId="{AC8D0F98-B028-4081-ABA5-F973A2796888}">
      <dgm:prSet/>
      <dgm:spPr/>
      <dgm:t>
        <a:bodyPr/>
        <a:lstStyle/>
        <a:p>
          <a:endParaRPr lang="en-US"/>
        </a:p>
      </dgm:t>
    </dgm:pt>
    <dgm:pt modelId="{90C9F445-178E-4B8B-A8C7-ABF7E68991B2}">
      <dgm:prSet phldrT="[Text]" custT="1"/>
      <dgm:spPr/>
      <dgm:t>
        <a:bodyPr/>
        <a:lstStyle/>
        <a:p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আয়</a:t>
          </a:r>
          <a:endParaRPr lang="en-US" sz="28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1DE1147-B88F-4D96-8570-6B47F56B6E74}" type="parTrans" cxnId="{605E41FC-AD10-4E2C-9981-CEDE2C1C1AE3}">
      <dgm:prSet/>
      <dgm:spPr/>
      <dgm:t>
        <a:bodyPr/>
        <a:lstStyle/>
        <a:p>
          <a:endParaRPr lang="en-US"/>
        </a:p>
      </dgm:t>
    </dgm:pt>
    <dgm:pt modelId="{81104741-11D3-4B35-99DC-9E46472D8E7C}" type="sibTrans" cxnId="{605E41FC-AD10-4E2C-9981-CEDE2C1C1AE3}">
      <dgm:prSet/>
      <dgm:spPr/>
      <dgm:t>
        <a:bodyPr/>
        <a:lstStyle/>
        <a:p>
          <a:endParaRPr lang="en-US"/>
        </a:p>
      </dgm:t>
    </dgm:pt>
    <dgm:pt modelId="{B032208D-2A4C-4DDF-873D-20502615B980}">
      <dgm:prSet phldrT="[Text]" custT="1"/>
      <dgm:spPr/>
      <dgm:t>
        <a:bodyPr/>
        <a:lstStyle/>
        <a:p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কর্মসংস্থান</a:t>
          </a:r>
          <a:endParaRPr lang="en-US" sz="28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E0C0B12-070C-446B-9150-8BBC09EBB4F0}" type="parTrans" cxnId="{150CF245-D4EC-4EC3-920A-7D83534F01B4}">
      <dgm:prSet/>
      <dgm:spPr/>
      <dgm:t>
        <a:bodyPr/>
        <a:lstStyle/>
        <a:p>
          <a:endParaRPr lang="en-US"/>
        </a:p>
      </dgm:t>
    </dgm:pt>
    <dgm:pt modelId="{45AC07B2-EFEE-4366-BA7E-32CCA4502367}" type="sibTrans" cxnId="{150CF245-D4EC-4EC3-920A-7D83534F01B4}">
      <dgm:prSet/>
      <dgm:spPr/>
      <dgm:t>
        <a:bodyPr/>
        <a:lstStyle/>
        <a:p>
          <a:endParaRPr lang="en-US"/>
        </a:p>
      </dgm:t>
    </dgm:pt>
    <dgm:pt modelId="{C006C3AE-E81B-4C0C-AA39-43C92E77726F}">
      <dgm:prSet phldrT="[Text]" custT="1"/>
      <dgm:spPr/>
      <dgm:t>
        <a:bodyPr/>
        <a:lstStyle/>
        <a:p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শিল্প</a:t>
          </a:r>
          <a:endParaRPr lang="en-US" sz="28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1AC706A-221A-4161-8A86-FA70A29CB946}" type="parTrans" cxnId="{9FC75CFC-0301-4A86-90DB-CE7C72008100}">
      <dgm:prSet/>
      <dgm:spPr/>
      <dgm:t>
        <a:bodyPr/>
        <a:lstStyle/>
        <a:p>
          <a:endParaRPr lang="en-US"/>
        </a:p>
      </dgm:t>
    </dgm:pt>
    <dgm:pt modelId="{667FBD20-438D-4931-8FC2-E055B026F493}" type="sibTrans" cxnId="{9FC75CFC-0301-4A86-90DB-CE7C72008100}">
      <dgm:prSet/>
      <dgm:spPr/>
      <dgm:t>
        <a:bodyPr/>
        <a:lstStyle/>
        <a:p>
          <a:endParaRPr lang="en-US"/>
        </a:p>
      </dgm:t>
    </dgm:pt>
    <dgm:pt modelId="{35C38E5D-D7ED-4D5D-A06F-94920FD126CE}">
      <dgm:prSet custT="1"/>
      <dgm:spPr/>
      <dgm:t>
        <a:bodyPr/>
        <a:lstStyle/>
        <a:p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উপজাত</a:t>
          </a:r>
          <a:endParaRPr lang="en-US" sz="28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D671EA2-B9A7-4887-BF01-4F4A18C219B5}" type="parTrans" cxnId="{882B026A-A3C8-4E94-BFF7-1FEA2E9C3BCE}">
      <dgm:prSet/>
      <dgm:spPr/>
      <dgm:t>
        <a:bodyPr/>
        <a:lstStyle/>
        <a:p>
          <a:endParaRPr lang="en-US"/>
        </a:p>
      </dgm:t>
    </dgm:pt>
    <dgm:pt modelId="{30E8C057-D262-45AD-B4CB-0EF2B3A64298}" type="sibTrans" cxnId="{882B026A-A3C8-4E94-BFF7-1FEA2E9C3BCE}">
      <dgm:prSet/>
      <dgm:spPr/>
      <dgm:t>
        <a:bodyPr/>
        <a:lstStyle/>
        <a:p>
          <a:endParaRPr lang="en-US"/>
        </a:p>
      </dgm:t>
    </dgm:pt>
    <dgm:pt modelId="{A54ECD27-0D36-447F-B776-D30C1F3D4708}">
      <dgm:prSet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জৈব</a:t>
          </a:r>
          <a:r>
            <a:rPr lang="en-US" sz="28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সার</a:t>
          </a:r>
          <a:endParaRPr lang="en-US" sz="2800" dirty="0">
            <a:solidFill>
              <a:schemeClr val="tx1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B4FA82BD-F649-444E-B2C0-D4DB310A5322}" type="parTrans" cxnId="{544B7E99-6BF6-469A-866C-AA1F5C92E04A}">
      <dgm:prSet/>
      <dgm:spPr/>
      <dgm:t>
        <a:bodyPr/>
        <a:lstStyle/>
        <a:p>
          <a:endParaRPr lang="en-US"/>
        </a:p>
      </dgm:t>
    </dgm:pt>
    <dgm:pt modelId="{E890F0E0-C71A-4C77-A63C-2DD0E21B0F77}" type="sibTrans" cxnId="{544B7E99-6BF6-469A-866C-AA1F5C92E04A}">
      <dgm:prSet/>
      <dgm:spPr/>
      <dgm:t>
        <a:bodyPr/>
        <a:lstStyle/>
        <a:p>
          <a:endParaRPr lang="en-US"/>
        </a:p>
      </dgm:t>
    </dgm:pt>
    <dgm:pt modelId="{91515491-8A14-4AB9-AD45-E729E46A0525}">
      <dgm:prSet custT="1"/>
      <dgm:spPr/>
      <dgm:t>
        <a:bodyPr/>
        <a:lstStyle/>
        <a:p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বিনোদন</a:t>
          </a:r>
          <a:endParaRPr lang="en-US" sz="28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095E926-5C5E-46B8-99E7-A8CA76C7E63F}" type="parTrans" cxnId="{F02E9558-1B14-4FE8-871B-E5DE16C1199D}">
      <dgm:prSet/>
      <dgm:spPr/>
      <dgm:t>
        <a:bodyPr/>
        <a:lstStyle/>
        <a:p>
          <a:endParaRPr lang="en-US"/>
        </a:p>
      </dgm:t>
    </dgm:pt>
    <dgm:pt modelId="{475543EC-DBFA-4387-A6F0-804D3E17EBBD}" type="sibTrans" cxnId="{F02E9558-1B14-4FE8-871B-E5DE16C1199D}">
      <dgm:prSet/>
      <dgm:spPr/>
      <dgm:t>
        <a:bodyPr/>
        <a:lstStyle/>
        <a:p>
          <a:endParaRPr lang="en-US"/>
        </a:p>
      </dgm:t>
    </dgm:pt>
    <dgm:pt modelId="{A617327D-BA38-4CBD-A5DA-9F95F2B689B9}" type="pres">
      <dgm:prSet presAssocID="{72D47D5A-F72A-4BDC-8B46-91D0C69E9B4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CB988E-B651-4CD7-9476-474B11FE7F78}" type="pres">
      <dgm:prSet presAssocID="{48DF42C2-2CD2-49B0-9C93-249F6C042588}" presName="centerShape" presStyleLbl="node0" presStyleIdx="0" presStyleCnt="1"/>
      <dgm:spPr/>
      <dgm:t>
        <a:bodyPr/>
        <a:lstStyle/>
        <a:p>
          <a:endParaRPr lang="en-US"/>
        </a:p>
      </dgm:t>
    </dgm:pt>
    <dgm:pt modelId="{6C65FEA2-7C17-41A8-B7D3-2704E7587039}" type="pres">
      <dgm:prSet presAssocID="{249A2BC9-4BB3-46AE-9268-1564B4A8E31B}" presName="Name9" presStyleLbl="parChTrans1D2" presStyleIdx="0" presStyleCnt="7"/>
      <dgm:spPr/>
      <dgm:t>
        <a:bodyPr/>
        <a:lstStyle/>
        <a:p>
          <a:endParaRPr lang="en-US"/>
        </a:p>
      </dgm:t>
    </dgm:pt>
    <dgm:pt modelId="{3BE24CB4-621D-4858-A4BA-BA59BAEC5E76}" type="pres">
      <dgm:prSet presAssocID="{249A2BC9-4BB3-46AE-9268-1564B4A8E31B}" presName="connTx" presStyleLbl="parChTrans1D2" presStyleIdx="0" presStyleCnt="7"/>
      <dgm:spPr/>
      <dgm:t>
        <a:bodyPr/>
        <a:lstStyle/>
        <a:p>
          <a:endParaRPr lang="en-US"/>
        </a:p>
      </dgm:t>
    </dgm:pt>
    <dgm:pt modelId="{4FF744B4-F04C-4ED5-9731-9AC8397453AF}" type="pres">
      <dgm:prSet presAssocID="{2A72B973-9451-4FDC-8853-ED2D6E19CB2C}" presName="node" presStyleLbl="node1" presStyleIdx="0" presStyleCnt="7" custRadScaleRad="97087" custRadScaleInc="6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A44D6-E77D-44CE-B6B8-2275B7040318}" type="pres">
      <dgm:prSet presAssocID="{41DE1147-B88F-4D96-8570-6B47F56B6E74}" presName="Name9" presStyleLbl="parChTrans1D2" presStyleIdx="1" presStyleCnt="7"/>
      <dgm:spPr/>
      <dgm:t>
        <a:bodyPr/>
        <a:lstStyle/>
        <a:p>
          <a:endParaRPr lang="en-US"/>
        </a:p>
      </dgm:t>
    </dgm:pt>
    <dgm:pt modelId="{4EA03151-ADF6-4FEE-ABC2-8F3C96054A22}" type="pres">
      <dgm:prSet presAssocID="{41DE1147-B88F-4D96-8570-6B47F56B6E74}" presName="connTx" presStyleLbl="parChTrans1D2" presStyleIdx="1" presStyleCnt="7"/>
      <dgm:spPr/>
      <dgm:t>
        <a:bodyPr/>
        <a:lstStyle/>
        <a:p>
          <a:endParaRPr lang="en-US"/>
        </a:p>
      </dgm:t>
    </dgm:pt>
    <dgm:pt modelId="{02CDBD04-1A16-468C-BDC4-AB6C99E476F5}" type="pres">
      <dgm:prSet presAssocID="{90C9F445-178E-4B8B-A8C7-ABF7E68991B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75E7E-A267-4A63-B4C8-6018C631F432}" type="pres">
      <dgm:prSet presAssocID="{8E0C0B12-070C-446B-9150-8BBC09EBB4F0}" presName="Name9" presStyleLbl="parChTrans1D2" presStyleIdx="2" presStyleCnt="7"/>
      <dgm:spPr/>
      <dgm:t>
        <a:bodyPr/>
        <a:lstStyle/>
        <a:p>
          <a:endParaRPr lang="en-US"/>
        </a:p>
      </dgm:t>
    </dgm:pt>
    <dgm:pt modelId="{B9F3621A-6EA2-4FF8-A1B2-75118E50F86B}" type="pres">
      <dgm:prSet presAssocID="{8E0C0B12-070C-446B-9150-8BBC09EBB4F0}" presName="connTx" presStyleLbl="parChTrans1D2" presStyleIdx="2" presStyleCnt="7"/>
      <dgm:spPr/>
      <dgm:t>
        <a:bodyPr/>
        <a:lstStyle/>
        <a:p>
          <a:endParaRPr lang="en-US"/>
        </a:p>
      </dgm:t>
    </dgm:pt>
    <dgm:pt modelId="{E766F0DD-8BE3-42F0-8766-C0B2633725F6}" type="pres">
      <dgm:prSet presAssocID="{B032208D-2A4C-4DDF-873D-20502615B980}" presName="node" presStyleLbl="node1" presStyleIdx="2" presStyleCnt="7" custRadScaleRad="98572" custRadScaleInc="9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7BB25-1832-43EA-B2B2-9C8D651EEB79}" type="pres">
      <dgm:prSet presAssocID="{51AC706A-221A-4161-8A86-FA70A29CB946}" presName="Name9" presStyleLbl="parChTrans1D2" presStyleIdx="3" presStyleCnt="7"/>
      <dgm:spPr/>
      <dgm:t>
        <a:bodyPr/>
        <a:lstStyle/>
        <a:p>
          <a:endParaRPr lang="en-US"/>
        </a:p>
      </dgm:t>
    </dgm:pt>
    <dgm:pt modelId="{3A78F1F9-BED7-4E0E-8E73-11DC9A821516}" type="pres">
      <dgm:prSet presAssocID="{51AC706A-221A-4161-8A86-FA70A29CB946}" presName="connTx" presStyleLbl="parChTrans1D2" presStyleIdx="3" presStyleCnt="7"/>
      <dgm:spPr/>
      <dgm:t>
        <a:bodyPr/>
        <a:lstStyle/>
        <a:p>
          <a:endParaRPr lang="en-US"/>
        </a:p>
      </dgm:t>
    </dgm:pt>
    <dgm:pt modelId="{6A3C0481-FD80-43D4-8384-E6DB91E430ED}" type="pres">
      <dgm:prSet presAssocID="{C006C3AE-E81B-4C0C-AA39-43C92E77726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A636C-F647-476E-9213-B638B1814FAB}" type="pres">
      <dgm:prSet presAssocID="{FD671EA2-B9A7-4887-BF01-4F4A18C219B5}" presName="Name9" presStyleLbl="parChTrans1D2" presStyleIdx="4" presStyleCnt="7"/>
      <dgm:spPr/>
      <dgm:t>
        <a:bodyPr/>
        <a:lstStyle/>
        <a:p>
          <a:endParaRPr lang="en-US"/>
        </a:p>
      </dgm:t>
    </dgm:pt>
    <dgm:pt modelId="{44E30D2A-5BEF-49A3-ADAC-0C45367A1DD8}" type="pres">
      <dgm:prSet presAssocID="{FD671EA2-B9A7-4887-BF01-4F4A18C219B5}" presName="connTx" presStyleLbl="parChTrans1D2" presStyleIdx="4" presStyleCnt="7"/>
      <dgm:spPr/>
      <dgm:t>
        <a:bodyPr/>
        <a:lstStyle/>
        <a:p>
          <a:endParaRPr lang="en-US"/>
        </a:p>
      </dgm:t>
    </dgm:pt>
    <dgm:pt modelId="{6C2040DC-3E59-45F5-B694-7293300C57E7}" type="pres">
      <dgm:prSet presAssocID="{35C38E5D-D7ED-4D5D-A06F-94920FD126C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9D0CA-8348-436A-8DF7-1B9338A09B3A}" type="pres">
      <dgm:prSet presAssocID="{B4FA82BD-F649-444E-B2C0-D4DB310A5322}" presName="Name9" presStyleLbl="parChTrans1D2" presStyleIdx="5" presStyleCnt="7"/>
      <dgm:spPr/>
      <dgm:t>
        <a:bodyPr/>
        <a:lstStyle/>
        <a:p>
          <a:endParaRPr lang="en-US"/>
        </a:p>
      </dgm:t>
    </dgm:pt>
    <dgm:pt modelId="{B314035C-D98C-40CC-965B-1AA90E2B6BD2}" type="pres">
      <dgm:prSet presAssocID="{B4FA82BD-F649-444E-B2C0-D4DB310A5322}" presName="connTx" presStyleLbl="parChTrans1D2" presStyleIdx="5" presStyleCnt="7"/>
      <dgm:spPr/>
      <dgm:t>
        <a:bodyPr/>
        <a:lstStyle/>
        <a:p>
          <a:endParaRPr lang="en-US"/>
        </a:p>
      </dgm:t>
    </dgm:pt>
    <dgm:pt modelId="{1EEFFFAE-90B2-4B5A-8B2A-73292D029648}" type="pres">
      <dgm:prSet presAssocID="{A54ECD27-0D36-447F-B776-D30C1F3D470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719D4-F326-4DB2-916C-CBA3276529A1}" type="pres">
      <dgm:prSet presAssocID="{E095E926-5C5E-46B8-99E7-A8CA76C7E63F}" presName="Name9" presStyleLbl="parChTrans1D2" presStyleIdx="6" presStyleCnt="7"/>
      <dgm:spPr/>
      <dgm:t>
        <a:bodyPr/>
        <a:lstStyle/>
        <a:p>
          <a:endParaRPr lang="en-US"/>
        </a:p>
      </dgm:t>
    </dgm:pt>
    <dgm:pt modelId="{94E4A1B3-6E79-49EE-A446-51C62BE6150A}" type="pres">
      <dgm:prSet presAssocID="{E095E926-5C5E-46B8-99E7-A8CA76C7E63F}" presName="connTx" presStyleLbl="parChTrans1D2" presStyleIdx="6" presStyleCnt="7"/>
      <dgm:spPr/>
      <dgm:t>
        <a:bodyPr/>
        <a:lstStyle/>
        <a:p>
          <a:endParaRPr lang="en-US"/>
        </a:p>
      </dgm:t>
    </dgm:pt>
    <dgm:pt modelId="{F85C6C8D-E217-4E4C-96B1-7344961D38CD}" type="pres">
      <dgm:prSet presAssocID="{91515491-8A14-4AB9-AD45-E729E46A052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7B4108-C113-46AD-987C-0F2D8EEDBF72}" type="presOf" srcId="{41DE1147-B88F-4D96-8570-6B47F56B6E74}" destId="{588A44D6-E77D-44CE-B6B8-2275B7040318}" srcOrd="0" destOrd="0" presId="urn:microsoft.com/office/officeart/2005/8/layout/radial1"/>
    <dgm:cxn modelId="{D8975E15-E558-45DB-AA20-28FC17D18F45}" type="presOf" srcId="{91515491-8A14-4AB9-AD45-E729E46A0525}" destId="{F85C6C8D-E217-4E4C-96B1-7344961D38CD}" srcOrd="0" destOrd="0" presId="urn:microsoft.com/office/officeart/2005/8/layout/radial1"/>
    <dgm:cxn modelId="{B771D4AF-CA92-46B2-820B-41814F1E72F1}" type="presOf" srcId="{249A2BC9-4BB3-46AE-9268-1564B4A8E31B}" destId="{3BE24CB4-621D-4858-A4BA-BA59BAEC5E76}" srcOrd="1" destOrd="0" presId="urn:microsoft.com/office/officeart/2005/8/layout/radial1"/>
    <dgm:cxn modelId="{072BD99B-B275-4DF9-AB21-CCACE499209C}" type="presOf" srcId="{E095E926-5C5E-46B8-99E7-A8CA76C7E63F}" destId="{94E4A1B3-6E79-49EE-A446-51C62BE6150A}" srcOrd="1" destOrd="0" presId="urn:microsoft.com/office/officeart/2005/8/layout/radial1"/>
    <dgm:cxn modelId="{470EF700-5A70-4074-AC45-A16078359A1E}" type="presOf" srcId="{72D47D5A-F72A-4BDC-8B46-91D0C69E9B4B}" destId="{A617327D-BA38-4CBD-A5DA-9F95F2B689B9}" srcOrd="0" destOrd="0" presId="urn:microsoft.com/office/officeart/2005/8/layout/radial1"/>
    <dgm:cxn modelId="{150CF245-D4EC-4EC3-920A-7D83534F01B4}" srcId="{48DF42C2-2CD2-49B0-9C93-249F6C042588}" destId="{B032208D-2A4C-4DDF-873D-20502615B980}" srcOrd="2" destOrd="0" parTransId="{8E0C0B12-070C-446B-9150-8BBC09EBB4F0}" sibTransId="{45AC07B2-EFEE-4366-BA7E-32CCA4502367}"/>
    <dgm:cxn modelId="{DF4FC13C-A8FE-4AE2-A445-C81B1CA7D30F}" type="presOf" srcId="{A54ECD27-0D36-447F-B776-D30C1F3D4708}" destId="{1EEFFFAE-90B2-4B5A-8B2A-73292D029648}" srcOrd="0" destOrd="0" presId="urn:microsoft.com/office/officeart/2005/8/layout/radial1"/>
    <dgm:cxn modelId="{92263D65-15F6-4442-99DD-8A57891599E8}" type="presOf" srcId="{8E0C0B12-070C-446B-9150-8BBC09EBB4F0}" destId="{B9F3621A-6EA2-4FF8-A1B2-75118E50F86B}" srcOrd="1" destOrd="0" presId="urn:microsoft.com/office/officeart/2005/8/layout/radial1"/>
    <dgm:cxn modelId="{544B7E99-6BF6-469A-866C-AA1F5C92E04A}" srcId="{48DF42C2-2CD2-49B0-9C93-249F6C042588}" destId="{A54ECD27-0D36-447F-B776-D30C1F3D4708}" srcOrd="5" destOrd="0" parTransId="{B4FA82BD-F649-444E-B2C0-D4DB310A5322}" sibTransId="{E890F0E0-C71A-4C77-A63C-2DD0E21B0F77}"/>
    <dgm:cxn modelId="{C098CC1F-CB93-4BAF-BB92-BC7FDF84F678}" type="presOf" srcId="{B4FA82BD-F649-444E-B2C0-D4DB310A5322}" destId="{B314035C-D98C-40CC-965B-1AA90E2B6BD2}" srcOrd="1" destOrd="0" presId="urn:microsoft.com/office/officeart/2005/8/layout/radial1"/>
    <dgm:cxn modelId="{E48AD7D2-70FE-449C-9D8B-5790D7E957BC}" type="presOf" srcId="{51AC706A-221A-4161-8A86-FA70A29CB946}" destId="{3A78F1F9-BED7-4E0E-8E73-11DC9A821516}" srcOrd="1" destOrd="0" presId="urn:microsoft.com/office/officeart/2005/8/layout/radial1"/>
    <dgm:cxn modelId="{F6938E4D-0ACC-4AAB-98AA-CD38A108923A}" type="presOf" srcId="{48DF42C2-2CD2-49B0-9C93-249F6C042588}" destId="{34CB988E-B651-4CD7-9476-474B11FE7F78}" srcOrd="0" destOrd="0" presId="urn:microsoft.com/office/officeart/2005/8/layout/radial1"/>
    <dgm:cxn modelId="{536E27E4-B099-4ECD-8D12-05C01C707070}" type="presOf" srcId="{B032208D-2A4C-4DDF-873D-20502615B980}" destId="{E766F0DD-8BE3-42F0-8766-C0B2633725F6}" srcOrd="0" destOrd="0" presId="urn:microsoft.com/office/officeart/2005/8/layout/radial1"/>
    <dgm:cxn modelId="{605E41FC-AD10-4E2C-9981-CEDE2C1C1AE3}" srcId="{48DF42C2-2CD2-49B0-9C93-249F6C042588}" destId="{90C9F445-178E-4B8B-A8C7-ABF7E68991B2}" srcOrd="1" destOrd="0" parTransId="{41DE1147-B88F-4D96-8570-6B47F56B6E74}" sibTransId="{81104741-11D3-4B35-99DC-9E46472D8E7C}"/>
    <dgm:cxn modelId="{7B5784E5-CF4B-45AF-82E4-1A49AAEF3F7C}" type="presOf" srcId="{8E0C0B12-070C-446B-9150-8BBC09EBB4F0}" destId="{9FC75E7E-A267-4A63-B4C8-6018C631F432}" srcOrd="0" destOrd="0" presId="urn:microsoft.com/office/officeart/2005/8/layout/radial1"/>
    <dgm:cxn modelId="{EA4B2455-66C9-47EB-8F67-CF4CC13C39E6}" type="presOf" srcId="{41DE1147-B88F-4D96-8570-6B47F56B6E74}" destId="{4EA03151-ADF6-4FEE-ABC2-8F3C96054A22}" srcOrd="1" destOrd="0" presId="urn:microsoft.com/office/officeart/2005/8/layout/radial1"/>
    <dgm:cxn modelId="{1FA8A4FF-ACB9-48D2-8E91-764F8F8FC236}" type="presOf" srcId="{249A2BC9-4BB3-46AE-9268-1564B4A8E31B}" destId="{6C65FEA2-7C17-41A8-B7D3-2704E7587039}" srcOrd="0" destOrd="0" presId="urn:microsoft.com/office/officeart/2005/8/layout/radial1"/>
    <dgm:cxn modelId="{E669DC3D-1F52-43B1-9176-981B58107FE4}" type="presOf" srcId="{E095E926-5C5E-46B8-99E7-A8CA76C7E63F}" destId="{4BC719D4-F326-4DB2-916C-CBA3276529A1}" srcOrd="0" destOrd="0" presId="urn:microsoft.com/office/officeart/2005/8/layout/radial1"/>
    <dgm:cxn modelId="{0AC779FD-B3C0-442C-BB14-9902213FA1F1}" type="presOf" srcId="{2A72B973-9451-4FDC-8853-ED2D6E19CB2C}" destId="{4FF744B4-F04C-4ED5-9731-9AC8397453AF}" srcOrd="0" destOrd="0" presId="urn:microsoft.com/office/officeart/2005/8/layout/radial1"/>
    <dgm:cxn modelId="{F02E9558-1B14-4FE8-871B-E5DE16C1199D}" srcId="{48DF42C2-2CD2-49B0-9C93-249F6C042588}" destId="{91515491-8A14-4AB9-AD45-E729E46A0525}" srcOrd="6" destOrd="0" parTransId="{E095E926-5C5E-46B8-99E7-A8CA76C7E63F}" sibTransId="{475543EC-DBFA-4387-A6F0-804D3E17EBBD}"/>
    <dgm:cxn modelId="{8CC7D7F9-B297-4442-A899-E7C554B562AD}" type="presOf" srcId="{FD671EA2-B9A7-4887-BF01-4F4A18C219B5}" destId="{092A636C-F647-476E-9213-B638B1814FAB}" srcOrd="0" destOrd="0" presId="urn:microsoft.com/office/officeart/2005/8/layout/radial1"/>
    <dgm:cxn modelId="{9FC75CFC-0301-4A86-90DB-CE7C72008100}" srcId="{48DF42C2-2CD2-49B0-9C93-249F6C042588}" destId="{C006C3AE-E81B-4C0C-AA39-43C92E77726F}" srcOrd="3" destOrd="0" parTransId="{51AC706A-221A-4161-8A86-FA70A29CB946}" sibTransId="{667FBD20-438D-4931-8FC2-E055B026F493}"/>
    <dgm:cxn modelId="{882B026A-A3C8-4E94-BFF7-1FEA2E9C3BCE}" srcId="{48DF42C2-2CD2-49B0-9C93-249F6C042588}" destId="{35C38E5D-D7ED-4D5D-A06F-94920FD126CE}" srcOrd="4" destOrd="0" parTransId="{FD671EA2-B9A7-4887-BF01-4F4A18C219B5}" sibTransId="{30E8C057-D262-45AD-B4CB-0EF2B3A64298}"/>
    <dgm:cxn modelId="{24EA14E5-6431-4E3C-BA23-7AF7FA0D58CB}" type="presOf" srcId="{35C38E5D-D7ED-4D5D-A06F-94920FD126CE}" destId="{6C2040DC-3E59-45F5-B694-7293300C57E7}" srcOrd="0" destOrd="0" presId="urn:microsoft.com/office/officeart/2005/8/layout/radial1"/>
    <dgm:cxn modelId="{AC8D0F98-B028-4081-ABA5-F973A2796888}" srcId="{48DF42C2-2CD2-49B0-9C93-249F6C042588}" destId="{2A72B973-9451-4FDC-8853-ED2D6E19CB2C}" srcOrd="0" destOrd="0" parTransId="{249A2BC9-4BB3-46AE-9268-1564B4A8E31B}" sibTransId="{0A628223-0645-41CB-AD04-3DBB9DBC9D86}"/>
    <dgm:cxn modelId="{54FB119E-80A9-4B5A-A8F1-98FA7C827F58}" type="presOf" srcId="{C006C3AE-E81B-4C0C-AA39-43C92E77726F}" destId="{6A3C0481-FD80-43D4-8384-E6DB91E430ED}" srcOrd="0" destOrd="0" presId="urn:microsoft.com/office/officeart/2005/8/layout/radial1"/>
    <dgm:cxn modelId="{BF67B535-9F6B-415C-8ADE-14F2375EE2FF}" type="presOf" srcId="{51AC706A-221A-4161-8A86-FA70A29CB946}" destId="{71B7BB25-1832-43EA-B2B2-9C8D651EEB79}" srcOrd="0" destOrd="0" presId="urn:microsoft.com/office/officeart/2005/8/layout/radial1"/>
    <dgm:cxn modelId="{420D42A4-7D6C-4D3E-9EE4-7EE9BE4C3C0E}" srcId="{72D47D5A-F72A-4BDC-8B46-91D0C69E9B4B}" destId="{48DF42C2-2CD2-49B0-9C93-249F6C042588}" srcOrd="0" destOrd="0" parTransId="{A1AAEE60-2597-4EE3-968F-08C3DDD00C00}" sibTransId="{F7B0AB91-9758-4572-BD0A-806119E06931}"/>
    <dgm:cxn modelId="{7DFDA4BD-61C5-4F05-B4DE-FB665AC2D18E}" type="presOf" srcId="{FD671EA2-B9A7-4887-BF01-4F4A18C219B5}" destId="{44E30D2A-5BEF-49A3-ADAC-0C45367A1DD8}" srcOrd="1" destOrd="0" presId="urn:microsoft.com/office/officeart/2005/8/layout/radial1"/>
    <dgm:cxn modelId="{52ACC864-02A6-4A19-B4B7-E970FBC53362}" type="presOf" srcId="{B4FA82BD-F649-444E-B2C0-D4DB310A5322}" destId="{A7C9D0CA-8348-436A-8DF7-1B9338A09B3A}" srcOrd="0" destOrd="0" presId="urn:microsoft.com/office/officeart/2005/8/layout/radial1"/>
    <dgm:cxn modelId="{D13AA41F-076C-40B7-8E49-CD669C4F6850}" type="presOf" srcId="{90C9F445-178E-4B8B-A8C7-ABF7E68991B2}" destId="{02CDBD04-1A16-468C-BDC4-AB6C99E476F5}" srcOrd="0" destOrd="0" presId="urn:microsoft.com/office/officeart/2005/8/layout/radial1"/>
    <dgm:cxn modelId="{B1381EBB-C8D9-4E65-965A-A2DD8650B797}" type="presParOf" srcId="{A617327D-BA38-4CBD-A5DA-9F95F2B689B9}" destId="{34CB988E-B651-4CD7-9476-474B11FE7F78}" srcOrd="0" destOrd="0" presId="urn:microsoft.com/office/officeart/2005/8/layout/radial1"/>
    <dgm:cxn modelId="{94B22606-C135-48B6-B075-91ED1841938B}" type="presParOf" srcId="{A617327D-BA38-4CBD-A5DA-9F95F2B689B9}" destId="{6C65FEA2-7C17-41A8-B7D3-2704E7587039}" srcOrd="1" destOrd="0" presId="urn:microsoft.com/office/officeart/2005/8/layout/radial1"/>
    <dgm:cxn modelId="{22F97FAF-3138-4559-97F1-4AB54ECF0CFF}" type="presParOf" srcId="{6C65FEA2-7C17-41A8-B7D3-2704E7587039}" destId="{3BE24CB4-621D-4858-A4BA-BA59BAEC5E76}" srcOrd="0" destOrd="0" presId="urn:microsoft.com/office/officeart/2005/8/layout/radial1"/>
    <dgm:cxn modelId="{1667C1B4-2DF0-4571-A4CC-0FAB9DE12105}" type="presParOf" srcId="{A617327D-BA38-4CBD-A5DA-9F95F2B689B9}" destId="{4FF744B4-F04C-4ED5-9731-9AC8397453AF}" srcOrd="2" destOrd="0" presId="urn:microsoft.com/office/officeart/2005/8/layout/radial1"/>
    <dgm:cxn modelId="{F76D1A1E-AD10-4D48-BA2A-3C25C9F15BA2}" type="presParOf" srcId="{A617327D-BA38-4CBD-A5DA-9F95F2B689B9}" destId="{588A44D6-E77D-44CE-B6B8-2275B7040318}" srcOrd="3" destOrd="0" presId="urn:microsoft.com/office/officeart/2005/8/layout/radial1"/>
    <dgm:cxn modelId="{BD009066-ED83-4CE4-B231-F287945EA4E5}" type="presParOf" srcId="{588A44D6-E77D-44CE-B6B8-2275B7040318}" destId="{4EA03151-ADF6-4FEE-ABC2-8F3C96054A22}" srcOrd="0" destOrd="0" presId="urn:microsoft.com/office/officeart/2005/8/layout/radial1"/>
    <dgm:cxn modelId="{B0BC9ADF-49A3-4102-B2AE-49C793FC69B2}" type="presParOf" srcId="{A617327D-BA38-4CBD-A5DA-9F95F2B689B9}" destId="{02CDBD04-1A16-468C-BDC4-AB6C99E476F5}" srcOrd="4" destOrd="0" presId="urn:microsoft.com/office/officeart/2005/8/layout/radial1"/>
    <dgm:cxn modelId="{D0C18311-C1B0-4F04-A62D-6E895ACC77AE}" type="presParOf" srcId="{A617327D-BA38-4CBD-A5DA-9F95F2B689B9}" destId="{9FC75E7E-A267-4A63-B4C8-6018C631F432}" srcOrd="5" destOrd="0" presId="urn:microsoft.com/office/officeart/2005/8/layout/radial1"/>
    <dgm:cxn modelId="{BE1D46FD-BAEF-4A71-BC8B-CC6DC7949BAB}" type="presParOf" srcId="{9FC75E7E-A267-4A63-B4C8-6018C631F432}" destId="{B9F3621A-6EA2-4FF8-A1B2-75118E50F86B}" srcOrd="0" destOrd="0" presId="urn:microsoft.com/office/officeart/2005/8/layout/radial1"/>
    <dgm:cxn modelId="{C54F2909-33DE-45A7-BD94-F5021F74CB5D}" type="presParOf" srcId="{A617327D-BA38-4CBD-A5DA-9F95F2B689B9}" destId="{E766F0DD-8BE3-42F0-8766-C0B2633725F6}" srcOrd="6" destOrd="0" presId="urn:microsoft.com/office/officeart/2005/8/layout/radial1"/>
    <dgm:cxn modelId="{B2A8325A-E903-4791-B322-383D63CFAFCD}" type="presParOf" srcId="{A617327D-BA38-4CBD-A5DA-9F95F2B689B9}" destId="{71B7BB25-1832-43EA-B2B2-9C8D651EEB79}" srcOrd="7" destOrd="0" presId="urn:microsoft.com/office/officeart/2005/8/layout/radial1"/>
    <dgm:cxn modelId="{06F2C8F7-F9A5-4AE0-B79C-A9A38FB56ED5}" type="presParOf" srcId="{71B7BB25-1832-43EA-B2B2-9C8D651EEB79}" destId="{3A78F1F9-BED7-4E0E-8E73-11DC9A821516}" srcOrd="0" destOrd="0" presId="urn:microsoft.com/office/officeart/2005/8/layout/radial1"/>
    <dgm:cxn modelId="{BD0506AA-BD04-4316-9591-0AAA3DCF8103}" type="presParOf" srcId="{A617327D-BA38-4CBD-A5DA-9F95F2B689B9}" destId="{6A3C0481-FD80-43D4-8384-E6DB91E430ED}" srcOrd="8" destOrd="0" presId="urn:microsoft.com/office/officeart/2005/8/layout/radial1"/>
    <dgm:cxn modelId="{AE1A8509-C0F2-44DE-9D81-6DDF2062DB60}" type="presParOf" srcId="{A617327D-BA38-4CBD-A5DA-9F95F2B689B9}" destId="{092A636C-F647-476E-9213-B638B1814FAB}" srcOrd="9" destOrd="0" presId="urn:microsoft.com/office/officeart/2005/8/layout/radial1"/>
    <dgm:cxn modelId="{FDCFF6F7-F3DD-49C0-8E8C-94F5E8334657}" type="presParOf" srcId="{092A636C-F647-476E-9213-B638B1814FAB}" destId="{44E30D2A-5BEF-49A3-ADAC-0C45367A1DD8}" srcOrd="0" destOrd="0" presId="urn:microsoft.com/office/officeart/2005/8/layout/radial1"/>
    <dgm:cxn modelId="{B5CBC690-34A3-4C9D-B8BB-0ECA0DB991F4}" type="presParOf" srcId="{A617327D-BA38-4CBD-A5DA-9F95F2B689B9}" destId="{6C2040DC-3E59-45F5-B694-7293300C57E7}" srcOrd="10" destOrd="0" presId="urn:microsoft.com/office/officeart/2005/8/layout/radial1"/>
    <dgm:cxn modelId="{E86F5955-8D0A-4C39-AA7F-54D74ADB783A}" type="presParOf" srcId="{A617327D-BA38-4CBD-A5DA-9F95F2B689B9}" destId="{A7C9D0CA-8348-436A-8DF7-1B9338A09B3A}" srcOrd="11" destOrd="0" presId="urn:microsoft.com/office/officeart/2005/8/layout/radial1"/>
    <dgm:cxn modelId="{63EFB9AF-95D8-4870-8EFD-4DD94D64C0B6}" type="presParOf" srcId="{A7C9D0CA-8348-436A-8DF7-1B9338A09B3A}" destId="{B314035C-D98C-40CC-965B-1AA90E2B6BD2}" srcOrd="0" destOrd="0" presId="urn:microsoft.com/office/officeart/2005/8/layout/radial1"/>
    <dgm:cxn modelId="{C729CD84-54AA-4E3D-AA12-32AB337FC9DD}" type="presParOf" srcId="{A617327D-BA38-4CBD-A5DA-9F95F2B689B9}" destId="{1EEFFFAE-90B2-4B5A-8B2A-73292D029648}" srcOrd="12" destOrd="0" presId="urn:microsoft.com/office/officeart/2005/8/layout/radial1"/>
    <dgm:cxn modelId="{2FE8399B-915F-47F9-852C-496C7D34271C}" type="presParOf" srcId="{A617327D-BA38-4CBD-A5DA-9F95F2B689B9}" destId="{4BC719D4-F326-4DB2-916C-CBA3276529A1}" srcOrd="13" destOrd="0" presId="urn:microsoft.com/office/officeart/2005/8/layout/radial1"/>
    <dgm:cxn modelId="{0449F271-7059-416D-A347-FA98B4DD4C29}" type="presParOf" srcId="{4BC719D4-F326-4DB2-916C-CBA3276529A1}" destId="{94E4A1B3-6E79-49EE-A446-51C62BE6150A}" srcOrd="0" destOrd="0" presId="urn:microsoft.com/office/officeart/2005/8/layout/radial1"/>
    <dgm:cxn modelId="{738DDDD0-CBE3-486B-BA92-441E52A8B1CB}" type="presParOf" srcId="{A617327D-BA38-4CBD-A5DA-9F95F2B689B9}" destId="{F85C6C8D-E217-4E4C-96B1-7344961D38C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9CB76-D4A6-4D03-AE3D-5EBF769BE6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0C06BE-672F-4532-B9B4-1D07EC970369}" type="pres">
      <dgm:prSet presAssocID="{2419CB76-D4A6-4D03-AE3D-5EBF769BE6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0C589-3077-45CB-B918-97BEA9698FBF}" type="presOf" srcId="{2419CB76-D4A6-4D03-AE3D-5EBF769BE696}" destId="{2C0C06BE-672F-4532-B9B4-1D07EC97036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EBCA58-073B-458E-A2E5-6BE25FA722B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F55E4-97BA-49F8-B26A-89923AC919E8}">
      <dgm:prSet phldrT="[Text]" custT="1"/>
      <dgm:spPr/>
      <dgm:t>
        <a:bodyPr/>
        <a:lstStyle/>
        <a:p>
          <a:r>
            <a:rPr lang="en-US" sz="2400" dirty="0" smtClean="0">
              <a:latin typeface="Nikosh" panose="02000000000000000000" pitchFamily="2" charset="0"/>
              <a:cs typeface="Nikosh" panose="02000000000000000000" pitchFamily="2" charset="0"/>
            </a:rPr>
            <a:t>FOOD</a:t>
          </a:r>
          <a:endParaRPr lang="en-US" sz="2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D230925-76AD-4377-B558-D6B65A0C4875}" type="parTrans" cxnId="{03173080-F139-456E-BB05-77568F33FC35}">
      <dgm:prSet/>
      <dgm:spPr/>
      <dgm:t>
        <a:bodyPr/>
        <a:lstStyle/>
        <a:p>
          <a:endParaRPr lang="en-US"/>
        </a:p>
      </dgm:t>
    </dgm:pt>
    <dgm:pt modelId="{C87BC947-D9EF-4C05-805B-2C69DDEF49C7}" type="sibTrans" cxnId="{03173080-F139-456E-BB05-77568F33FC35}">
      <dgm:prSet/>
      <dgm:spPr/>
      <dgm:t>
        <a:bodyPr/>
        <a:lstStyle/>
        <a:p>
          <a:endParaRPr lang="en-US"/>
        </a:p>
      </dgm:t>
    </dgm:pt>
    <dgm:pt modelId="{663932F5-8B5D-4207-8A5F-6DC13C223C4E}">
      <dgm:prSet phldrT="[Text]" custT="1"/>
      <dgm:spPr/>
      <dgm:t>
        <a:bodyPr/>
        <a:lstStyle/>
        <a:p>
          <a:r>
            <a:rPr lang="en-US" sz="2400" dirty="0" smtClean="0">
              <a:latin typeface="Nikosh" panose="02000000000000000000" pitchFamily="2" charset="0"/>
              <a:cs typeface="Nikosh" panose="02000000000000000000" pitchFamily="2" charset="0"/>
            </a:rPr>
            <a:t>FUEL</a:t>
          </a:r>
          <a:endParaRPr lang="en-US" sz="2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A867620-057E-45F1-8843-D29DFB8EDC91}" type="parTrans" cxnId="{8AB7CEBB-84FD-4DB1-9581-CA5200AE8740}">
      <dgm:prSet/>
      <dgm:spPr/>
      <dgm:t>
        <a:bodyPr/>
        <a:lstStyle/>
        <a:p>
          <a:endParaRPr lang="en-US"/>
        </a:p>
      </dgm:t>
    </dgm:pt>
    <dgm:pt modelId="{BBB4F878-3827-4C37-94CB-160B5BB819C2}" type="sibTrans" cxnId="{8AB7CEBB-84FD-4DB1-9581-CA5200AE8740}">
      <dgm:prSet/>
      <dgm:spPr/>
      <dgm:t>
        <a:bodyPr/>
        <a:lstStyle/>
        <a:p>
          <a:endParaRPr lang="en-US"/>
        </a:p>
      </dgm:t>
    </dgm:pt>
    <dgm:pt modelId="{19FA84BE-96C0-4BE9-B685-BCABC3BA495E}">
      <dgm:prSet phldrT="[Text]" custT="1"/>
      <dgm:spPr/>
      <dgm:t>
        <a:bodyPr/>
        <a:lstStyle/>
        <a:p>
          <a:r>
            <a:rPr lang="en-US" sz="1600" dirty="0" smtClean="0">
              <a:latin typeface="Nikosh" panose="02000000000000000000" pitchFamily="2" charset="0"/>
              <a:cs typeface="Nikosh" panose="02000000000000000000" pitchFamily="2" charset="0"/>
            </a:rPr>
            <a:t>FOODER</a:t>
          </a:r>
          <a:endParaRPr lang="en-US" sz="16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77367AF4-7C93-4E7B-9503-55CDC11424E2}" type="parTrans" cxnId="{FF13D1D3-C961-41FF-91DD-8C5669F3595D}">
      <dgm:prSet/>
      <dgm:spPr/>
      <dgm:t>
        <a:bodyPr/>
        <a:lstStyle/>
        <a:p>
          <a:endParaRPr lang="en-US"/>
        </a:p>
      </dgm:t>
    </dgm:pt>
    <dgm:pt modelId="{88243EC4-B06B-409A-8BC5-468808F03704}" type="sibTrans" cxnId="{FF13D1D3-C961-41FF-91DD-8C5669F3595D}">
      <dgm:prSet/>
      <dgm:spPr/>
      <dgm:t>
        <a:bodyPr/>
        <a:lstStyle/>
        <a:p>
          <a:endParaRPr lang="en-US"/>
        </a:p>
      </dgm:t>
    </dgm:pt>
    <dgm:pt modelId="{2D135D5E-D5F2-4BB0-8DBA-742EF5B18EE7}">
      <dgm:prSet custT="1"/>
      <dgm:spPr/>
      <dgm:t>
        <a:bodyPr/>
        <a:lstStyle/>
        <a:p>
          <a:r>
            <a:rPr lang="en-US" sz="1800" dirty="0" smtClean="0">
              <a:latin typeface="Nikosh" panose="02000000000000000000" pitchFamily="2" charset="0"/>
              <a:cs typeface="Nikosh" panose="02000000000000000000" pitchFamily="2" charset="0"/>
            </a:rPr>
            <a:t>FUND</a:t>
          </a:r>
          <a:endParaRPr lang="en-US" sz="18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4874596-B51A-4E90-8AE0-3ADCE016747F}" type="parTrans" cxnId="{AD657CC8-84D1-41E8-B471-3228FB73168B}">
      <dgm:prSet/>
      <dgm:spPr/>
      <dgm:t>
        <a:bodyPr/>
        <a:lstStyle/>
        <a:p>
          <a:endParaRPr lang="en-US"/>
        </a:p>
      </dgm:t>
    </dgm:pt>
    <dgm:pt modelId="{AD3D7964-FCDF-4F35-AD5B-D985FA20E769}" type="sibTrans" cxnId="{AD657CC8-84D1-41E8-B471-3228FB73168B}">
      <dgm:prSet/>
      <dgm:spPr/>
      <dgm:t>
        <a:bodyPr/>
        <a:lstStyle/>
        <a:p>
          <a:endParaRPr lang="en-US"/>
        </a:p>
      </dgm:t>
    </dgm:pt>
    <dgm:pt modelId="{2358CE7E-3BD6-4A7F-9157-285A35F8856E}">
      <dgm:prSet custT="1"/>
      <dgm:spPr/>
      <dgm:t>
        <a:bodyPr/>
        <a:lstStyle/>
        <a:p>
          <a:r>
            <a:rPr lang="en-US" sz="1800" dirty="0" smtClean="0">
              <a:latin typeface="Nikosh" panose="02000000000000000000" pitchFamily="2" charset="0"/>
              <a:cs typeface="Nikosh" panose="02000000000000000000" pitchFamily="2" charset="0"/>
            </a:rPr>
            <a:t>Furniture</a:t>
          </a:r>
          <a:endParaRPr lang="en-US" sz="18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F7A68C9-1412-4008-A848-1C12D6D75D16}" type="parTrans" cxnId="{30FC57FA-CD5D-466E-AA04-8786AC4FEDF4}">
      <dgm:prSet/>
      <dgm:spPr/>
      <dgm:t>
        <a:bodyPr/>
        <a:lstStyle/>
        <a:p>
          <a:endParaRPr lang="en-US"/>
        </a:p>
      </dgm:t>
    </dgm:pt>
    <dgm:pt modelId="{D52C79C6-9DAA-4ED1-8ADA-DB409F768BAC}" type="sibTrans" cxnId="{30FC57FA-CD5D-466E-AA04-8786AC4FEDF4}">
      <dgm:prSet/>
      <dgm:spPr/>
      <dgm:t>
        <a:bodyPr/>
        <a:lstStyle/>
        <a:p>
          <a:endParaRPr lang="en-US"/>
        </a:p>
      </dgm:t>
    </dgm:pt>
    <dgm:pt modelId="{03B7A915-DCF2-4496-A2D7-9246180A05AF}" type="pres">
      <dgm:prSet presAssocID="{55EBCA58-073B-458E-A2E5-6BE25FA722B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9F540B8-EAD9-42C0-BDC8-6770C737B160}" type="pres">
      <dgm:prSet presAssocID="{2358CE7E-3BD6-4A7F-9157-285A35F8856E}" presName="Accent5" presStyleCnt="0"/>
      <dgm:spPr/>
    </dgm:pt>
    <dgm:pt modelId="{B0C2610F-0482-46F9-BE32-AAEECB27E7B7}" type="pres">
      <dgm:prSet presAssocID="{2358CE7E-3BD6-4A7F-9157-285A35F8856E}" presName="Accent" presStyleLbl="node1" presStyleIdx="0" presStyleCnt="5"/>
      <dgm:spPr/>
    </dgm:pt>
    <dgm:pt modelId="{9377A9CB-222D-41D9-B654-78E195542120}" type="pres">
      <dgm:prSet presAssocID="{2358CE7E-3BD6-4A7F-9157-285A35F8856E}" presName="ParentBackground5" presStyleCnt="0"/>
      <dgm:spPr/>
    </dgm:pt>
    <dgm:pt modelId="{348195F2-7FFC-4603-9017-8C1C664CFCC6}" type="pres">
      <dgm:prSet presAssocID="{2358CE7E-3BD6-4A7F-9157-285A35F8856E}" presName="ParentBackground" presStyleLbl="fgAcc1" presStyleIdx="0" presStyleCnt="5" custLinFactNeighborX="-28334" custLinFactNeighborY="-31665"/>
      <dgm:spPr/>
      <dgm:t>
        <a:bodyPr/>
        <a:lstStyle/>
        <a:p>
          <a:endParaRPr lang="en-US"/>
        </a:p>
      </dgm:t>
    </dgm:pt>
    <dgm:pt modelId="{D37D52C0-CF2F-4A25-81E1-B65669B95F5B}" type="pres">
      <dgm:prSet presAssocID="{2358CE7E-3BD6-4A7F-9157-285A35F8856E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303B1-6815-4FF3-8D47-6CD9E8FFE7F7}" type="pres">
      <dgm:prSet presAssocID="{2D135D5E-D5F2-4BB0-8DBA-742EF5B18EE7}" presName="Accent4" presStyleCnt="0"/>
      <dgm:spPr/>
    </dgm:pt>
    <dgm:pt modelId="{112A6075-F3EF-4521-92EE-33CD53041C5E}" type="pres">
      <dgm:prSet presAssocID="{2D135D5E-D5F2-4BB0-8DBA-742EF5B18EE7}" presName="Accent" presStyleLbl="node1" presStyleIdx="1" presStyleCnt="5"/>
      <dgm:spPr/>
    </dgm:pt>
    <dgm:pt modelId="{BDBF6D95-B78B-4FE6-9DFD-04068FF16B13}" type="pres">
      <dgm:prSet presAssocID="{2D135D5E-D5F2-4BB0-8DBA-742EF5B18EE7}" presName="ParentBackground4" presStyleCnt="0"/>
      <dgm:spPr/>
    </dgm:pt>
    <dgm:pt modelId="{D2E264D6-181F-4191-B60B-9A9EA766AF40}" type="pres">
      <dgm:prSet presAssocID="{2D135D5E-D5F2-4BB0-8DBA-742EF5B18EE7}" presName="ParentBackground" presStyleLbl="fgAcc1" presStyleIdx="1" presStyleCnt="5" custLinFactNeighborX="-31594" custLinFactNeighborY="-31608"/>
      <dgm:spPr/>
      <dgm:t>
        <a:bodyPr/>
        <a:lstStyle/>
        <a:p>
          <a:endParaRPr lang="en-US"/>
        </a:p>
      </dgm:t>
    </dgm:pt>
    <dgm:pt modelId="{4BD1AEF5-8BA9-4791-835B-B92C0D5ED730}" type="pres">
      <dgm:prSet presAssocID="{2D135D5E-D5F2-4BB0-8DBA-742EF5B18EE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1A4EB-07AA-4971-990E-8DF051F8C24F}" type="pres">
      <dgm:prSet presAssocID="{19FA84BE-96C0-4BE9-B685-BCABC3BA495E}" presName="Accent3" presStyleCnt="0"/>
      <dgm:spPr/>
    </dgm:pt>
    <dgm:pt modelId="{E37E1D42-76EA-4812-A815-B2EBF2D3AAB6}" type="pres">
      <dgm:prSet presAssocID="{19FA84BE-96C0-4BE9-B685-BCABC3BA495E}" presName="Accent" presStyleLbl="node1" presStyleIdx="2" presStyleCnt="5"/>
      <dgm:spPr/>
    </dgm:pt>
    <dgm:pt modelId="{66329383-5531-4618-92EC-AC0420A2F8EF}" type="pres">
      <dgm:prSet presAssocID="{19FA84BE-96C0-4BE9-B685-BCABC3BA495E}" presName="ParentBackground3" presStyleCnt="0"/>
      <dgm:spPr/>
    </dgm:pt>
    <dgm:pt modelId="{F8A0C39E-46CB-4415-AA0A-1D15BD04DBC3}" type="pres">
      <dgm:prSet presAssocID="{19FA84BE-96C0-4BE9-B685-BCABC3BA495E}" presName="ParentBackground" presStyleLbl="fgAcc1" presStyleIdx="2" presStyleCnt="5" custLinFactNeighborX="-30603" custLinFactNeighborY="-33336"/>
      <dgm:spPr/>
      <dgm:t>
        <a:bodyPr/>
        <a:lstStyle/>
        <a:p>
          <a:endParaRPr lang="en-US"/>
        </a:p>
      </dgm:t>
    </dgm:pt>
    <dgm:pt modelId="{C202BCB9-774D-4790-9778-0638B9D82311}" type="pres">
      <dgm:prSet presAssocID="{19FA84BE-96C0-4BE9-B685-BCABC3BA495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BD363-3E6D-40A8-9E37-5840C26C3EDB}" type="pres">
      <dgm:prSet presAssocID="{663932F5-8B5D-4207-8A5F-6DC13C223C4E}" presName="Accent2" presStyleCnt="0"/>
      <dgm:spPr/>
    </dgm:pt>
    <dgm:pt modelId="{51204E9B-9E8F-4B7F-9A98-5DDCF0948DE4}" type="pres">
      <dgm:prSet presAssocID="{663932F5-8B5D-4207-8A5F-6DC13C223C4E}" presName="Accent" presStyleLbl="node1" presStyleIdx="3" presStyleCnt="5"/>
      <dgm:spPr/>
    </dgm:pt>
    <dgm:pt modelId="{E10CF4EC-A3F3-48ED-87BD-95AFBF4DCF83}" type="pres">
      <dgm:prSet presAssocID="{663932F5-8B5D-4207-8A5F-6DC13C223C4E}" presName="ParentBackground2" presStyleCnt="0"/>
      <dgm:spPr/>
    </dgm:pt>
    <dgm:pt modelId="{1C18A71E-5AC2-43DF-B6AC-7BE45A1E3D74}" type="pres">
      <dgm:prSet presAssocID="{663932F5-8B5D-4207-8A5F-6DC13C223C4E}" presName="ParentBackground" presStyleLbl="fgAcc1" presStyleIdx="3" presStyleCnt="5" custLinFactNeighborX="-23827" custLinFactNeighborY="-32156"/>
      <dgm:spPr/>
      <dgm:t>
        <a:bodyPr/>
        <a:lstStyle/>
        <a:p>
          <a:endParaRPr lang="en-US"/>
        </a:p>
      </dgm:t>
    </dgm:pt>
    <dgm:pt modelId="{AA445370-6926-4079-A551-736DFCCB1C10}" type="pres">
      <dgm:prSet presAssocID="{663932F5-8B5D-4207-8A5F-6DC13C223C4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3C8D1-38DD-4B75-AFAC-50F21D58CBCE}" type="pres">
      <dgm:prSet presAssocID="{0E5F55E4-97BA-49F8-B26A-89923AC919E8}" presName="Accent1" presStyleCnt="0"/>
      <dgm:spPr/>
    </dgm:pt>
    <dgm:pt modelId="{7236D930-094E-4108-A962-E7DA6F3C7000}" type="pres">
      <dgm:prSet presAssocID="{0E5F55E4-97BA-49F8-B26A-89923AC919E8}" presName="Accent" presStyleLbl="node1" presStyleIdx="4" presStyleCnt="5"/>
      <dgm:spPr/>
    </dgm:pt>
    <dgm:pt modelId="{B849F886-08CB-44CC-ABD9-6DA4BF6AB0A4}" type="pres">
      <dgm:prSet presAssocID="{0E5F55E4-97BA-49F8-B26A-89923AC919E8}" presName="ParentBackground1" presStyleCnt="0"/>
      <dgm:spPr/>
    </dgm:pt>
    <dgm:pt modelId="{8740140A-47BF-4994-96CD-C417B05827A0}" type="pres">
      <dgm:prSet presAssocID="{0E5F55E4-97BA-49F8-B26A-89923AC919E8}" presName="ParentBackground" presStyleLbl="fgAcc1" presStyleIdx="4" presStyleCnt="5" custLinFactNeighborX="-15804" custLinFactNeighborY="-32326"/>
      <dgm:spPr/>
      <dgm:t>
        <a:bodyPr/>
        <a:lstStyle/>
        <a:p>
          <a:endParaRPr lang="en-US"/>
        </a:p>
      </dgm:t>
    </dgm:pt>
    <dgm:pt modelId="{37ECA373-9CB8-459B-AEA2-1DB26774B1E4}" type="pres">
      <dgm:prSet presAssocID="{0E5F55E4-97BA-49F8-B26A-89923AC919E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8CE736-2770-41BF-A1DA-15B32507470B}" type="presOf" srcId="{663932F5-8B5D-4207-8A5F-6DC13C223C4E}" destId="{AA445370-6926-4079-A551-736DFCCB1C10}" srcOrd="1" destOrd="0" presId="urn:microsoft.com/office/officeart/2011/layout/CircleProcess"/>
    <dgm:cxn modelId="{30FC57FA-CD5D-466E-AA04-8786AC4FEDF4}" srcId="{55EBCA58-073B-458E-A2E5-6BE25FA722BE}" destId="{2358CE7E-3BD6-4A7F-9157-285A35F8856E}" srcOrd="4" destOrd="0" parTransId="{4F7A68C9-1412-4008-A848-1C12D6D75D16}" sibTransId="{D52C79C6-9DAA-4ED1-8ADA-DB409F768BAC}"/>
    <dgm:cxn modelId="{91543621-8A65-4AA7-9090-55E30B5FAE9C}" type="presOf" srcId="{19FA84BE-96C0-4BE9-B685-BCABC3BA495E}" destId="{C202BCB9-774D-4790-9778-0638B9D82311}" srcOrd="1" destOrd="0" presId="urn:microsoft.com/office/officeart/2011/layout/CircleProcess"/>
    <dgm:cxn modelId="{3304AA1E-7559-42B4-AB29-774C62D0ABE8}" type="presOf" srcId="{0E5F55E4-97BA-49F8-B26A-89923AC919E8}" destId="{37ECA373-9CB8-459B-AEA2-1DB26774B1E4}" srcOrd="1" destOrd="0" presId="urn:microsoft.com/office/officeart/2011/layout/CircleProcess"/>
    <dgm:cxn modelId="{03173080-F139-456E-BB05-77568F33FC35}" srcId="{55EBCA58-073B-458E-A2E5-6BE25FA722BE}" destId="{0E5F55E4-97BA-49F8-B26A-89923AC919E8}" srcOrd="0" destOrd="0" parTransId="{5D230925-76AD-4377-B558-D6B65A0C4875}" sibTransId="{C87BC947-D9EF-4C05-805B-2C69DDEF49C7}"/>
    <dgm:cxn modelId="{01018C78-E105-45AF-9182-09F24EED1FC5}" type="presOf" srcId="{55EBCA58-073B-458E-A2E5-6BE25FA722BE}" destId="{03B7A915-DCF2-4496-A2D7-9246180A05AF}" srcOrd="0" destOrd="0" presId="urn:microsoft.com/office/officeart/2011/layout/CircleProcess"/>
    <dgm:cxn modelId="{74787CAE-BB14-4E6D-8E55-BB4B22E33012}" type="presOf" srcId="{663932F5-8B5D-4207-8A5F-6DC13C223C4E}" destId="{1C18A71E-5AC2-43DF-B6AC-7BE45A1E3D74}" srcOrd="0" destOrd="0" presId="urn:microsoft.com/office/officeart/2011/layout/CircleProcess"/>
    <dgm:cxn modelId="{5BB44BDC-3012-4D11-B07D-A538EA76E5E5}" type="presOf" srcId="{19FA84BE-96C0-4BE9-B685-BCABC3BA495E}" destId="{F8A0C39E-46CB-4415-AA0A-1D15BD04DBC3}" srcOrd="0" destOrd="0" presId="urn:microsoft.com/office/officeart/2011/layout/CircleProcess"/>
    <dgm:cxn modelId="{AD657CC8-84D1-41E8-B471-3228FB73168B}" srcId="{55EBCA58-073B-458E-A2E5-6BE25FA722BE}" destId="{2D135D5E-D5F2-4BB0-8DBA-742EF5B18EE7}" srcOrd="3" destOrd="0" parTransId="{84874596-B51A-4E90-8AE0-3ADCE016747F}" sibTransId="{AD3D7964-FCDF-4F35-AD5B-D985FA20E769}"/>
    <dgm:cxn modelId="{FF13D1D3-C961-41FF-91DD-8C5669F3595D}" srcId="{55EBCA58-073B-458E-A2E5-6BE25FA722BE}" destId="{19FA84BE-96C0-4BE9-B685-BCABC3BA495E}" srcOrd="2" destOrd="0" parTransId="{77367AF4-7C93-4E7B-9503-55CDC11424E2}" sibTransId="{88243EC4-B06B-409A-8BC5-468808F03704}"/>
    <dgm:cxn modelId="{E0900F25-D0ED-4FE5-950E-BB1D7A31C364}" type="presOf" srcId="{2D135D5E-D5F2-4BB0-8DBA-742EF5B18EE7}" destId="{4BD1AEF5-8BA9-4791-835B-B92C0D5ED730}" srcOrd="1" destOrd="0" presId="urn:microsoft.com/office/officeart/2011/layout/CircleProcess"/>
    <dgm:cxn modelId="{537610E4-0453-4D5E-9290-5CE3B53DE39E}" type="presOf" srcId="{2D135D5E-D5F2-4BB0-8DBA-742EF5B18EE7}" destId="{D2E264D6-181F-4191-B60B-9A9EA766AF40}" srcOrd="0" destOrd="0" presId="urn:microsoft.com/office/officeart/2011/layout/CircleProcess"/>
    <dgm:cxn modelId="{D27701F9-E3E1-4FB7-8481-586A474A18FE}" type="presOf" srcId="{0E5F55E4-97BA-49F8-B26A-89923AC919E8}" destId="{8740140A-47BF-4994-96CD-C417B05827A0}" srcOrd="0" destOrd="0" presId="urn:microsoft.com/office/officeart/2011/layout/CircleProcess"/>
    <dgm:cxn modelId="{8AB7CEBB-84FD-4DB1-9581-CA5200AE8740}" srcId="{55EBCA58-073B-458E-A2E5-6BE25FA722BE}" destId="{663932F5-8B5D-4207-8A5F-6DC13C223C4E}" srcOrd="1" destOrd="0" parTransId="{CA867620-057E-45F1-8843-D29DFB8EDC91}" sibTransId="{BBB4F878-3827-4C37-94CB-160B5BB819C2}"/>
    <dgm:cxn modelId="{ACA37033-F0B3-43F5-B60E-4C082FFA0C52}" type="presOf" srcId="{2358CE7E-3BD6-4A7F-9157-285A35F8856E}" destId="{D37D52C0-CF2F-4A25-81E1-B65669B95F5B}" srcOrd="1" destOrd="0" presId="urn:microsoft.com/office/officeart/2011/layout/CircleProcess"/>
    <dgm:cxn modelId="{92EA4A01-0493-4913-85DB-27EC1F5FCDFC}" type="presOf" srcId="{2358CE7E-3BD6-4A7F-9157-285A35F8856E}" destId="{348195F2-7FFC-4603-9017-8C1C664CFCC6}" srcOrd="0" destOrd="0" presId="urn:microsoft.com/office/officeart/2011/layout/CircleProcess"/>
    <dgm:cxn modelId="{0044E16F-4D9D-4324-84FB-D5700AAE36D1}" type="presParOf" srcId="{03B7A915-DCF2-4496-A2D7-9246180A05AF}" destId="{09F540B8-EAD9-42C0-BDC8-6770C737B160}" srcOrd="0" destOrd="0" presId="urn:microsoft.com/office/officeart/2011/layout/CircleProcess"/>
    <dgm:cxn modelId="{86F35D95-EECF-4FE2-9C5A-8AAB47E65C1B}" type="presParOf" srcId="{09F540B8-EAD9-42C0-BDC8-6770C737B160}" destId="{B0C2610F-0482-46F9-BE32-AAEECB27E7B7}" srcOrd="0" destOrd="0" presId="urn:microsoft.com/office/officeart/2011/layout/CircleProcess"/>
    <dgm:cxn modelId="{D7C01EBD-2AD3-4F66-83DE-2394C9555A6D}" type="presParOf" srcId="{03B7A915-DCF2-4496-A2D7-9246180A05AF}" destId="{9377A9CB-222D-41D9-B654-78E195542120}" srcOrd="1" destOrd="0" presId="urn:microsoft.com/office/officeart/2011/layout/CircleProcess"/>
    <dgm:cxn modelId="{A39CBBDF-6D28-4EAD-99F7-5477A149B463}" type="presParOf" srcId="{9377A9CB-222D-41D9-B654-78E195542120}" destId="{348195F2-7FFC-4603-9017-8C1C664CFCC6}" srcOrd="0" destOrd="0" presId="urn:microsoft.com/office/officeart/2011/layout/CircleProcess"/>
    <dgm:cxn modelId="{7440D474-1515-4F80-AF0E-A0C815084FA9}" type="presParOf" srcId="{03B7A915-DCF2-4496-A2D7-9246180A05AF}" destId="{D37D52C0-CF2F-4A25-81E1-B65669B95F5B}" srcOrd="2" destOrd="0" presId="urn:microsoft.com/office/officeart/2011/layout/CircleProcess"/>
    <dgm:cxn modelId="{6F1F664E-80EB-40DA-A0BF-19F851C20F51}" type="presParOf" srcId="{03B7A915-DCF2-4496-A2D7-9246180A05AF}" destId="{4FA303B1-6815-4FF3-8D47-6CD9E8FFE7F7}" srcOrd="3" destOrd="0" presId="urn:microsoft.com/office/officeart/2011/layout/CircleProcess"/>
    <dgm:cxn modelId="{A0133667-3B1B-4426-8524-D80C08BE9BDE}" type="presParOf" srcId="{4FA303B1-6815-4FF3-8D47-6CD9E8FFE7F7}" destId="{112A6075-F3EF-4521-92EE-33CD53041C5E}" srcOrd="0" destOrd="0" presId="urn:microsoft.com/office/officeart/2011/layout/CircleProcess"/>
    <dgm:cxn modelId="{865AE417-58CE-4FBD-B8D3-B7441F15F25E}" type="presParOf" srcId="{03B7A915-DCF2-4496-A2D7-9246180A05AF}" destId="{BDBF6D95-B78B-4FE6-9DFD-04068FF16B13}" srcOrd="4" destOrd="0" presId="urn:microsoft.com/office/officeart/2011/layout/CircleProcess"/>
    <dgm:cxn modelId="{9194A26D-210B-43A8-B588-E1F6896ADB9A}" type="presParOf" srcId="{BDBF6D95-B78B-4FE6-9DFD-04068FF16B13}" destId="{D2E264D6-181F-4191-B60B-9A9EA766AF40}" srcOrd="0" destOrd="0" presId="urn:microsoft.com/office/officeart/2011/layout/CircleProcess"/>
    <dgm:cxn modelId="{CF032313-FB23-4824-91C6-9A27AC3E3E46}" type="presParOf" srcId="{03B7A915-DCF2-4496-A2D7-9246180A05AF}" destId="{4BD1AEF5-8BA9-4791-835B-B92C0D5ED730}" srcOrd="5" destOrd="0" presId="urn:microsoft.com/office/officeart/2011/layout/CircleProcess"/>
    <dgm:cxn modelId="{D9AB84A0-6F04-4496-8BE2-8118E3B3738A}" type="presParOf" srcId="{03B7A915-DCF2-4496-A2D7-9246180A05AF}" destId="{39B1A4EB-07AA-4971-990E-8DF051F8C24F}" srcOrd="6" destOrd="0" presId="urn:microsoft.com/office/officeart/2011/layout/CircleProcess"/>
    <dgm:cxn modelId="{6C078417-17C1-43F1-B65C-DEF0BE1AF8B8}" type="presParOf" srcId="{39B1A4EB-07AA-4971-990E-8DF051F8C24F}" destId="{E37E1D42-76EA-4812-A815-B2EBF2D3AAB6}" srcOrd="0" destOrd="0" presId="urn:microsoft.com/office/officeart/2011/layout/CircleProcess"/>
    <dgm:cxn modelId="{B929146F-EAF6-44F7-8714-ED6ED561A34F}" type="presParOf" srcId="{03B7A915-DCF2-4496-A2D7-9246180A05AF}" destId="{66329383-5531-4618-92EC-AC0420A2F8EF}" srcOrd="7" destOrd="0" presId="urn:microsoft.com/office/officeart/2011/layout/CircleProcess"/>
    <dgm:cxn modelId="{94A16C7D-1575-4730-BC6A-B70F33375FA9}" type="presParOf" srcId="{66329383-5531-4618-92EC-AC0420A2F8EF}" destId="{F8A0C39E-46CB-4415-AA0A-1D15BD04DBC3}" srcOrd="0" destOrd="0" presId="urn:microsoft.com/office/officeart/2011/layout/CircleProcess"/>
    <dgm:cxn modelId="{A679E54A-38C2-4C03-AD3F-2AE8D08AF295}" type="presParOf" srcId="{03B7A915-DCF2-4496-A2D7-9246180A05AF}" destId="{C202BCB9-774D-4790-9778-0638B9D82311}" srcOrd="8" destOrd="0" presId="urn:microsoft.com/office/officeart/2011/layout/CircleProcess"/>
    <dgm:cxn modelId="{69BADFC4-E9A5-4786-A044-2ACB6A54BB8D}" type="presParOf" srcId="{03B7A915-DCF2-4496-A2D7-9246180A05AF}" destId="{64ABD363-3E6D-40A8-9E37-5840C26C3EDB}" srcOrd="9" destOrd="0" presId="urn:microsoft.com/office/officeart/2011/layout/CircleProcess"/>
    <dgm:cxn modelId="{F15027CB-35D7-4283-B469-034F5A03D52F}" type="presParOf" srcId="{64ABD363-3E6D-40A8-9E37-5840C26C3EDB}" destId="{51204E9B-9E8F-4B7F-9A98-5DDCF0948DE4}" srcOrd="0" destOrd="0" presId="urn:microsoft.com/office/officeart/2011/layout/CircleProcess"/>
    <dgm:cxn modelId="{299A1FF2-21B5-4019-9AA4-7E90643E164D}" type="presParOf" srcId="{03B7A915-DCF2-4496-A2D7-9246180A05AF}" destId="{E10CF4EC-A3F3-48ED-87BD-95AFBF4DCF83}" srcOrd="10" destOrd="0" presId="urn:microsoft.com/office/officeart/2011/layout/CircleProcess"/>
    <dgm:cxn modelId="{2F2C88CF-9245-4129-89BF-471AE6DB1039}" type="presParOf" srcId="{E10CF4EC-A3F3-48ED-87BD-95AFBF4DCF83}" destId="{1C18A71E-5AC2-43DF-B6AC-7BE45A1E3D74}" srcOrd="0" destOrd="0" presId="urn:microsoft.com/office/officeart/2011/layout/CircleProcess"/>
    <dgm:cxn modelId="{F67A56BD-B32D-48CA-BFF0-A9408F19FAE0}" type="presParOf" srcId="{03B7A915-DCF2-4496-A2D7-9246180A05AF}" destId="{AA445370-6926-4079-A551-736DFCCB1C10}" srcOrd="11" destOrd="0" presId="urn:microsoft.com/office/officeart/2011/layout/CircleProcess"/>
    <dgm:cxn modelId="{83192993-2BF1-4FCC-A4BA-CDE5D08B364A}" type="presParOf" srcId="{03B7A915-DCF2-4496-A2D7-9246180A05AF}" destId="{CBC3C8D1-38DD-4B75-AFAC-50F21D58CBCE}" srcOrd="12" destOrd="0" presId="urn:microsoft.com/office/officeart/2011/layout/CircleProcess"/>
    <dgm:cxn modelId="{7CD4B560-8C4B-4C1F-939B-849DF38CA450}" type="presParOf" srcId="{CBC3C8D1-38DD-4B75-AFAC-50F21D58CBCE}" destId="{7236D930-094E-4108-A962-E7DA6F3C7000}" srcOrd="0" destOrd="0" presId="urn:microsoft.com/office/officeart/2011/layout/CircleProcess"/>
    <dgm:cxn modelId="{1A88E249-7735-48F9-ACD3-3E5E60F32E48}" type="presParOf" srcId="{03B7A915-DCF2-4496-A2D7-9246180A05AF}" destId="{B849F886-08CB-44CC-ABD9-6DA4BF6AB0A4}" srcOrd="13" destOrd="0" presId="urn:microsoft.com/office/officeart/2011/layout/CircleProcess"/>
    <dgm:cxn modelId="{1AD59ACB-5D04-4A99-B870-21D1724892CA}" type="presParOf" srcId="{B849F886-08CB-44CC-ABD9-6DA4BF6AB0A4}" destId="{8740140A-47BF-4994-96CD-C417B05827A0}" srcOrd="0" destOrd="0" presId="urn:microsoft.com/office/officeart/2011/layout/CircleProcess"/>
    <dgm:cxn modelId="{8D9D359B-B954-42F7-AB69-BBB9A054349A}" type="presParOf" srcId="{03B7A915-DCF2-4496-A2D7-9246180A05AF}" destId="{37ECA373-9CB8-459B-AEA2-1DB26774B1E4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7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15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34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85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5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6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91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36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7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3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3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75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1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1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7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ctrTitle"/>
          </p:nvPr>
        </p:nvSpPr>
        <p:spPr>
          <a:xfrm>
            <a:off x="1883425" y="349829"/>
            <a:ext cx="7507288" cy="113607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6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6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endParaRPr lang="en-US" sz="6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53" y="1340428"/>
            <a:ext cx="6338008" cy="4747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224" y="0"/>
            <a:ext cx="2116598" cy="19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3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গবাদি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পশু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2130136"/>
            <a:ext cx="10796154" cy="4270664"/>
          </a:xfrm>
        </p:spPr>
        <p:txBody>
          <a:bodyPr>
            <a:normAutofit/>
          </a:bodyPr>
          <a:lstStyle/>
          <a:p>
            <a:pPr algn="just"/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গবাদিপশু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চিত্তবিনোদনগত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গুরুত্বসম্পন্ন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পশুকে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বোঝায়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যাদের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গৃহে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লালন-পালন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যেমন-গরু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মহিষ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ছাগল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ভেড়া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ঘোড়া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9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995050" y="2746722"/>
            <a:ext cx="2732423" cy="2047958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9944" tIns="350253" rIns="399944" bIns="35025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পশুসম্পদ</a:t>
            </a:r>
            <a:endParaRPr lang="en-US" sz="4400" kern="1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542581" y="1318581"/>
            <a:ext cx="1815882" cy="1327180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24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সন্তুষ্টি</a:t>
            </a:r>
            <a:endParaRPr lang="en-US" sz="2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358464" y="1039090"/>
            <a:ext cx="2239201" cy="167843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495" tIns="292795" rIns="333495" bIns="29279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খাদ্য-মাংস,দুধ</a:t>
            </a:r>
            <a:endParaRPr lang="en-US" sz="2500" kern="1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5909253" y="3205738"/>
            <a:ext cx="1030935" cy="769644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5497891" y="2448963"/>
            <a:ext cx="4402337" cy="1875635"/>
          </a:xfrm>
          <a:custGeom>
            <a:avLst/>
            <a:gdLst>
              <a:gd name="connsiteX0" fmla="*/ 0 w 3579748"/>
              <a:gd name="connsiteY0" fmla="*/ 880139 h 1760277"/>
              <a:gd name="connsiteX1" fmla="*/ 502911 w 3579748"/>
              <a:gd name="connsiteY1" fmla="*/ 0 h 1760277"/>
              <a:gd name="connsiteX2" fmla="*/ 3076837 w 3579748"/>
              <a:gd name="connsiteY2" fmla="*/ 0 h 1760277"/>
              <a:gd name="connsiteX3" fmla="*/ 3579748 w 3579748"/>
              <a:gd name="connsiteY3" fmla="*/ 880139 h 1760277"/>
              <a:gd name="connsiteX4" fmla="*/ 3076837 w 3579748"/>
              <a:gd name="connsiteY4" fmla="*/ 1760277 h 1760277"/>
              <a:gd name="connsiteX5" fmla="*/ 502911 w 3579748"/>
              <a:gd name="connsiteY5" fmla="*/ 1760277 h 1760277"/>
              <a:gd name="connsiteX6" fmla="*/ 0 w 3579748"/>
              <a:gd name="connsiteY6" fmla="*/ 880139 h 176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9748" h="1760277">
                <a:moveTo>
                  <a:pt x="0" y="880139"/>
                </a:moveTo>
                <a:lnTo>
                  <a:pt x="502911" y="0"/>
                </a:lnTo>
                <a:lnTo>
                  <a:pt x="3076837" y="0"/>
                </a:lnTo>
                <a:lnTo>
                  <a:pt x="3579748" y="880139"/>
                </a:lnTo>
                <a:lnTo>
                  <a:pt x="3076837" y="1760277"/>
                </a:lnTo>
                <a:lnTo>
                  <a:pt x="502911" y="1760277"/>
                </a:lnTo>
                <a:lnTo>
                  <a:pt x="0" y="88013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7699" tIns="260872" rIns="497699" bIns="260872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কৃষিকাজে-জমিচাষ,ফসল</a:t>
            </a:r>
            <a:r>
              <a:rPr lang="en-US" sz="2500" kern="1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5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মাড়াই,শস্য</a:t>
            </a:r>
            <a:r>
              <a:rPr lang="en-US" sz="2500" kern="1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5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নিড়ানি</a:t>
            </a:r>
            <a:endParaRPr lang="en-US" sz="2500" kern="1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5073446" y="4829901"/>
            <a:ext cx="1030935" cy="769644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211424" y="4182821"/>
            <a:ext cx="4078280" cy="1846833"/>
          </a:xfrm>
          <a:custGeom>
            <a:avLst/>
            <a:gdLst>
              <a:gd name="connsiteX0" fmla="*/ 0 w 3316242"/>
              <a:gd name="connsiteY0" fmla="*/ 866623 h 1733246"/>
              <a:gd name="connsiteX1" fmla="*/ 495188 w 3316242"/>
              <a:gd name="connsiteY1" fmla="*/ 0 h 1733246"/>
              <a:gd name="connsiteX2" fmla="*/ 2821054 w 3316242"/>
              <a:gd name="connsiteY2" fmla="*/ 0 h 1733246"/>
              <a:gd name="connsiteX3" fmla="*/ 3316242 w 3316242"/>
              <a:gd name="connsiteY3" fmla="*/ 866623 h 1733246"/>
              <a:gd name="connsiteX4" fmla="*/ 2821054 w 3316242"/>
              <a:gd name="connsiteY4" fmla="*/ 1733246 h 1733246"/>
              <a:gd name="connsiteX5" fmla="*/ 495188 w 3316242"/>
              <a:gd name="connsiteY5" fmla="*/ 1733246 h 1733246"/>
              <a:gd name="connsiteX6" fmla="*/ 0 w 3316242"/>
              <a:gd name="connsiteY6" fmla="*/ 866623 h 173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242" h="1733246">
                <a:moveTo>
                  <a:pt x="0" y="866623"/>
                </a:moveTo>
                <a:lnTo>
                  <a:pt x="495188" y="0"/>
                </a:lnTo>
                <a:lnTo>
                  <a:pt x="2821054" y="0"/>
                </a:lnTo>
                <a:lnTo>
                  <a:pt x="3316242" y="866623"/>
                </a:lnTo>
                <a:lnTo>
                  <a:pt x="2821054" y="1733246"/>
                </a:lnTo>
                <a:lnTo>
                  <a:pt x="495188" y="1733246"/>
                </a:lnTo>
                <a:lnTo>
                  <a:pt x="0" y="8666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896" tIns="261188" rIns="471896" bIns="2611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বৈদেশিক</a:t>
            </a:r>
            <a:r>
              <a:rPr lang="en-US" sz="2400" kern="1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মুদ্রা</a:t>
            </a:r>
            <a:r>
              <a:rPr lang="en-US" sz="2400" kern="1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অর্জন-চামড়া,মাংস</a:t>
            </a:r>
            <a:r>
              <a:rPr lang="en-US" sz="2400" kern="1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দুধ,হাঁড়,শিং,খুর,পশম</a:t>
            </a:r>
            <a:endParaRPr lang="en-US" sz="2400" kern="1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3000134" y="4998495"/>
            <a:ext cx="1030935" cy="769644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3246745" y="4979441"/>
            <a:ext cx="2239201" cy="167843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225" tIns="291525" rIns="332225" bIns="2915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আত্ম-কর্মসংস্থানও</a:t>
            </a:r>
            <a:r>
              <a:rPr lang="en-US" sz="2400" kern="1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দারিদ্র্য</a:t>
            </a:r>
            <a:r>
              <a:rPr lang="en-US" sz="2400" kern="1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দূরীকরন</a:t>
            </a:r>
            <a:endParaRPr lang="en-US" sz="2400" kern="1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1777250" y="3560248"/>
            <a:ext cx="1030935" cy="769644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1311394" y="4190665"/>
            <a:ext cx="2239201" cy="167843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225" tIns="291525" rIns="332225" bIns="2915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জৈব</a:t>
            </a:r>
            <a:r>
              <a:rPr lang="en-US" sz="2400" kern="1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</a:t>
            </a:r>
            <a:r>
              <a:rPr lang="en-US" sz="2400" kern="1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জ্বালানি</a:t>
            </a:r>
            <a:endParaRPr lang="en-US" sz="2400" kern="1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966356" y="2279523"/>
            <a:ext cx="2239201" cy="167843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225" tIns="291525" rIns="332225" bIns="2915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2400" kern="1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kern="1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endParaRPr lang="en-US" sz="2400" kern="1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029" y="230642"/>
            <a:ext cx="5850082" cy="94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গবাদিপশুর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0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0" grpId="1" animBg="1"/>
      <p:bldP spid="12" grpId="0" animBg="1"/>
      <p:bldP spid="14" grpId="0" animBg="1" autoUpdateAnimBg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পোল্ট্রি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AutoShape 2" descr="Hybrid Poultry Farm - Posts | Facebook"/>
          <p:cNvSpPr>
            <a:spLocks noChangeAspect="1" noChangeArrowheads="1"/>
          </p:cNvSpPr>
          <p:nvPr/>
        </p:nvSpPr>
        <p:spPr bwMode="auto">
          <a:xfrm>
            <a:off x="155575" y="-80010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83" y="2369559"/>
            <a:ext cx="9567154" cy="336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51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9275069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80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CB988E-B651-4CD7-9476-474B11FE7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4CB988E-B651-4CD7-9476-474B11FE7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34CB988E-B651-4CD7-9476-474B11FE7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34CB988E-B651-4CD7-9476-474B11FE7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5FEA2-7C17-41A8-B7D3-2704E7587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6C65FEA2-7C17-41A8-B7D3-2704E7587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6C65FEA2-7C17-41A8-B7D3-2704E7587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6C65FEA2-7C17-41A8-B7D3-2704E7587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F744B4-F04C-4ED5-9731-9AC839745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4FF744B4-F04C-4ED5-9731-9AC839745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4FF744B4-F04C-4ED5-9731-9AC839745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4FF744B4-F04C-4ED5-9731-9AC839745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A44D6-E77D-44CE-B6B8-2275B7040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588A44D6-E77D-44CE-B6B8-2275B7040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588A44D6-E77D-44CE-B6B8-2275B7040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588A44D6-E77D-44CE-B6B8-2275B7040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CDBD04-1A16-468C-BDC4-AB6C99E47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2CDBD04-1A16-468C-BDC4-AB6C99E47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02CDBD04-1A16-468C-BDC4-AB6C99E47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02CDBD04-1A16-468C-BDC4-AB6C99E47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C75E7E-A267-4A63-B4C8-6018C631F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9FC75E7E-A267-4A63-B4C8-6018C631F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9FC75E7E-A267-4A63-B4C8-6018C631F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9FC75E7E-A267-4A63-B4C8-6018C631F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6F0DD-8BE3-42F0-8766-C0B263372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E766F0DD-8BE3-42F0-8766-C0B263372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E766F0DD-8BE3-42F0-8766-C0B263372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E766F0DD-8BE3-42F0-8766-C0B263372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B7BB25-1832-43EA-B2B2-9C8D651EE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71B7BB25-1832-43EA-B2B2-9C8D651EE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71B7BB25-1832-43EA-B2B2-9C8D651EE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71B7BB25-1832-43EA-B2B2-9C8D651EE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3C0481-FD80-43D4-8384-E6DB91E43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6A3C0481-FD80-43D4-8384-E6DB91E43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6A3C0481-FD80-43D4-8384-E6DB91E43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6A3C0481-FD80-43D4-8384-E6DB91E43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2A636C-F647-476E-9213-B638B1814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graphicEl>
                                              <a:dgm id="{092A636C-F647-476E-9213-B638B1814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092A636C-F647-476E-9213-B638B1814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graphicEl>
                                              <a:dgm id="{092A636C-F647-476E-9213-B638B1814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2040DC-3E59-45F5-B694-7293300C5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graphicEl>
                                              <a:dgm id="{6C2040DC-3E59-45F5-B694-7293300C5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6C2040DC-3E59-45F5-B694-7293300C5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graphicEl>
                                              <a:dgm id="{6C2040DC-3E59-45F5-B694-7293300C5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C9D0CA-8348-436A-8DF7-1B9338A09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">
                                            <p:graphicEl>
                                              <a:dgm id="{A7C9D0CA-8348-436A-8DF7-1B9338A09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graphicEl>
                                              <a:dgm id="{A7C9D0CA-8348-436A-8DF7-1B9338A09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>
                                            <p:graphicEl>
                                              <a:dgm id="{A7C9D0CA-8348-436A-8DF7-1B9338A09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EFFFAE-90B2-4B5A-8B2A-73292D029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">
                                            <p:graphicEl>
                                              <a:dgm id="{1EEFFFAE-90B2-4B5A-8B2A-73292D029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graphicEl>
                                              <a:dgm id="{1EEFFFAE-90B2-4B5A-8B2A-73292D029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graphicEl>
                                              <a:dgm id="{1EEFFFAE-90B2-4B5A-8B2A-73292D029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C719D4-F326-4DB2-916C-CBA327652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">
                                            <p:graphicEl>
                                              <a:dgm id="{4BC719D4-F326-4DB2-916C-CBA327652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>
                                            <p:graphicEl>
                                              <a:dgm id="{4BC719D4-F326-4DB2-916C-CBA327652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graphicEl>
                                              <a:dgm id="{4BC719D4-F326-4DB2-916C-CBA327652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C6C8D-E217-4E4C-96B1-7344961D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">
                                            <p:graphicEl>
                                              <a:dgm id="{F85C6C8D-E217-4E4C-96B1-7344961D3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>
                                            <p:graphicEl>
                                              <a:dgm id="{F85C6C8D-E217-4E4C-96B1-7344961D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>
                                            <p:graphicEl>
                                              <a:dgm id="{F85C6C8D-E217-4E4C-96B1-7344961D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বনায়ন</a:t>
            </a:r>
            <a:endParaRPr lang="en-US" sz="8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09" y="2056055"/>
            <a:ext cx="6249218" cy="49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7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718" y="789710"/>
            <a:ext cx="11211791" cy="5642264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বনায়ন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কর্মকাণ্ড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পল্লীর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দরিদ্র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জনগোষ্ঠি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ওতপ্রোতভাবে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জড়িত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।–</a:t>
            </a:r>
            <a: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ফএ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</a:t>
            </a:r>
          </a:p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বসতবন</a:t>
            </a:r>
            <a:endParaRPr lang="en-US" sz="36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কৃষিবন</a:t>
            </a:r>
            <a:endParaRPr lang="en-US" sz="36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প্রাতিষ্ঠানিক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endParaRPr lang="en-US" sz="36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৪.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সড়ক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বাঁধ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</a:t>
            </a:r>
            <a:endParaRPr lang="en-US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652612"/>
              </p:ext>
            </p:extLst>
          </p:nvPr>
        </p:nvGraphicFramePr>
        <p:xfrm>
          <a:off x="1154954" y="2265940"/>
          <a:ext cx="10661650" cy="3989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p-Down Arrow 3"/>
          <p:cNvSpPr/>
          <p:nvPr/>
        </p:nvSpPr>
        <p:spPr>
          <a:xfrm>
            <a:off x="198991" y="2006167"/>
            <a:ext cx="955963" cy="36991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 F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7762940"/>
              </p:ext>
            </p:extLst>
          </p:nvPr>
        </p:nvGraphicFramePr>
        <p:xfrm>
          <a:off x="1558637" y="2182091"/>
          <a:ext cx="9549246" cy="3990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39231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6D930-094E-4108-A962-E7DA6F3C7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6D930-094E-4108-A962-E7DA6F3C7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6D930-094E-4108-A962-E7DA6F3C7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6D930-094E-4108-A962-E7DA6F3C7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6D930-094E-4108-A962-E7DA6F3C7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6D930-094E-4108-A962-E7DA6F3C7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6D930-094E-4108-A962-E7DA6F3C7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6D930-094E-4108-A962-E7DA6F3C700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6D930-094E-4108-A962-E7DA6F3C70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6D930-094E-4108-A962-E7DA6F3C700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6D930-094E-4108-A962-E7DA6F3C70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6D930-094E-4108-A962-E7DA6F3C700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6D930-094E-4108-A962-E7DA6F3C70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6D930-094E-4108-A962-E7DA6F3C700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6D930-094E-4108-A962-E7DA6F3C70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40140A-47BF-4994-96CD-C417B0582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40140A-47BF-4994-96CD-C417B0582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40140A-47BF-4994-96CD-C417B0582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40140A-47BF-4994-96CD-C417B0582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40140A-47BF-4994-96CD-C417B0582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40140A-47BF-4994-96CD-C417B0582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40140A-47BF-4994-96CD-C417B0582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40140A-47BF-4994-96CD-C417B05827A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40140A-47BF-4994-96CD-C417B05827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40140A-47BF-4994-96CD-C417B05827A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40140A-47BF-4994-96CD-C417B05827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40140A-47BF-4994-96CD-C417B05827A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40140A-47BF-4994-96CD-C417B05827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40140A-47BF-4994-96CD-C417B05827A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40140A-47BF-4994-96CD-C417B05827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204E9B-9E8F-4B7F-9A98-5DDCF0948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204E9B-9E8F-4B7F-9A98-5DDCF0948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204E9B-9E8F-4B7F-9A98-5DDCF0948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204E9B-9E8F-4B7F-9A98-5DDCF0948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204E9B-9E8F-4B7F-9A98-5DDCF0948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204E9B-9E8F-4B7F-9A98-5DDCF0948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204E9B-9E8F-4B7F-9A98-5DDCF0948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204E9B-9E8F-4B7F-9A98-5DDCF0948DE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204E9B-9E8F-4B7F-9A98-5DDCF0948D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204E9B-9E8F-4B7F-9A98-5DDCF0948DE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204E9B-9E8F-4B7F-9A98-5DDCF0948D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204E9B-9E8F-4B7F-9A98-5DDCF0948DE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204E9B-9E8F-4B7F-9A98-5DDCF0948D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204E9B-9E8F-4B7F-9A98-5DDCF0948DE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204E9B-9E8F-4B7F-9A98-5DDCF0948D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8A71E-5AC2-43DF-B6AC-7BE45A1E3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8A71E-5AC2-43DF-B6AC-7BE45A1E3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8A71E-5AC2-43DF-B6AC-7BE45A1E3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8A71E-5AC2-43DF-B6AC-7BE45A1E3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8A71E-5AC2-43DF-B6AC-7BE45A1E3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8A71E-5AC2-43DF-B6AC-7BE45A1E3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8A71E-5AC2-43DF-B6AC-7BE45A1E3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8A71E-5AC2-43DF-B6AC-7BE45A1E3D7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8A71E-5AC2-43DF-B6AC-7BE45A1E3D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8A71E-5AC2-43DF-B6AC-7BE45A1E3D7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8A71E-5AC2-43DF-B6AC-7BE45A1E3D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8A71E-5AC2-43DF-B6AC-7BE45A1E3D7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8A71E-5AC2-43DF-B6AC-7BE45A1E3D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8A71E-5AC2-43DF-B6AC-7BE45A1E3D7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8A71E-5AC2-43DF-B6AC-7BE45A1E3D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E1D42-76EA-4812-A815-B2EBF2D3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E1D42-76EA-4812-A815-B2EBF2D3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E1D42-76EA-4812-A815-B2EBF2D3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E1D42-76EA-4812-A815-B2EBF2D3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E1D42-76EA-4812-A815-B2EBF2D3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E1D42-76EA-4812-A815-B2EBF2D3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E1D42-76EA-4812-A815-B2EBF2D3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E1D42-76EA-4812-A815-B2EBF2D3AAB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E1D42-76EA-4812-A815-B2EBF2D3A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E1D42-76EA-4812-A815-B2EBF2D3AAB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E1D42-76EA-4812-A815-B2EBF2D3A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E1D42-76EA-4812-A815-B2EBF2D3AAB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E1D42-76EA-4812-A815-B2EBF2D3A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E1D42-76EA-4812-A815-B2EBF2D3AAB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E1D42-76EA-4812-A815-B2EBF2D3A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0C39E-46CB-4415-AA0A-1D15BD04D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0C39E-46CB-4415-AA0A-1D15BD04D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0C39E-46CB-4415-AA0A-1D15BD04D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0C39E-46CB-4415-AA0A-1D15BD04D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0C39E-46CB-4415-AA0A-1D15BD04D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0C39E-46CB-4415-AA0A-1D15BD04D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0C39E-46CB-4415-AA0A-1D15BD04D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0C39E-46CB-4415-AA0A-1D15BD04DBC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0C39E-46CB-4415-AA0A-1D15BD04DB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0C39E-46CB-4415-AA0A-1D15BD04DBC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0C39E-46CB-4415-AA0A-1D15BD04DB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0C39E-46CB-4415-AA0A-1D15BD04DBC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0C39E-46CB-4415-AA0A-1D15BD04DB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0C39E-46CB-4415-AA0A-1D15BD04DBC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0C39E-46CB-4415-AA0A-1D15BD04DB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A6075-F3EF-4521-92EE-33CD5304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A6075-F3EF-4521-92EE-33CD53041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A6075-F3EF-4521-92EE-33CD5304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A6075-F3EF-4521-92EE-33CD5304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A6075-F3EF-4521-92EE-33CD5304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A6075-F3EF-4521-92EE-33CD5304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A6075-F3EF-4521-92EE-33CD5304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A6075-F3EF-4521-92EE-33CD53041C5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A6075-F3EF-4521-92EE-33CD53041C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A6075-F3EF-4521-92EE-33CD53041C5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A6075-F3EF-4521-92EE-33CD53041C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A6075-F3EF-4521-92EE-33CD53041C5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A6075-F3EF-4521-92EE-33CD53041C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A6075-F3EF-4521-92EE-33CD53041C5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A6075-F3EF-4521-92EE-33CD53041C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264D6-181F-4191-B60B-9A9EA766A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264D6-181F-4191-B60B-9A9EA766A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264D6-181F-4191-B60B-9A9EA766A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264D6-181F-4191-B60B-9A9EA766A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264D6-181F-4191-B60B-9A9EA766A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264D6-181F-4191-B60B-9A9EA766A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264D6-181F-4191-B60B-9A9EA766A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264D6-181F-4191-B60B-9A9EA766AF4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264D6-181F-4191-B60B-9A9EA766AF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264D6-181F-4191-B60B-9A9EA766AF4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264D6-181F-4191-B60B-9A9EA766AF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264D6-181F-4191-B60B-9A9EA766AF4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264D6-181F-4191-B60B-9A9EA766AF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264D6-181F-4191-B60B-9A9EA766AF4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264D6-181F-4191-B60B-9A9EA766AF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2610F-0482-46F9-BE32-AAEECB27E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2610F-0482-46F9-BE32-AAEECB27E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2610F-0482-46F9-BE32-AAEECB27E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2610F-0482-46F9-BE32-AAEECB27E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2610F-0482-46F9-BE32-AAEECB27E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2610F-0482-46F9-BE32-AAEECB27E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2610F-0482-46F9-BE32-AAEECB27E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2610F-0482-46F9-BE32-AAEECB27E7B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2610F-0482-46F9-BE32-AAEECB27E7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2610F-0482-46F9-BE32-AAEECB27E7B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2610F-0482-46F9-BE32-AAEECB27E7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2610F-0482-46F9-BE32-AAEECB27E7B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2610F-0482-46F9-BE32-AAEECB27E7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2610F-0482-46F9-BE32-AAEECB27E7B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2610F-0482-46F9-BE32-AAEECB27E7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195F2-7FFC-4603-9017-8C1C664CF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195F2-7FFC-4603-9017-8C1C664CF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195F2-7FFC-4603-9017-8C1C664CF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195F2-7FFC-4603-9017-8C1C664CF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195F2-7FFC-4603-9017-8C1C664CF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195F2-7FFC-4603-9017-8C1C664CF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195F2-7FFC-4603-9017-8C1C664CF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195F2-7FFC-4603-9017-8C1C664CFCC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195F2-7FFC-4603-9017-8C1C664CFC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195F2-7FFC-4603-9017-8C1C664CFCC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195F2-7FFC-4603-9017-8C1C664CFC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195F2-7FFC-4603-9017-8C1C664CFCC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195F2-7FFC-4603-9017-8C1C664CFC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195F2-7FFC-4603-9017-8C1C664CFCC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195F2-7FFC-4603-9017-8C1C664CFC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664" y="2369127"/>
            <a:ext cx="9331036" cy="415636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১।কৃষি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কৃষিশিক্ষা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মাঠ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ফসল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৪।উদ্যান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ফসল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৫।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বনায়ন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3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3" y="2575789"/>
            <a:ext cx="4065652" cy="2276765"/>
          </a:xfrm>
        </p:spPr>
      </p:pic>
      <p:sp>
        <p:nvSpPr>
          <p:cNvPr id="5" name="Oval 4"/>
          <p:cNvSpPr/>
          <p:nvPr/>
        </p:nvSpPr>
        <p:spPr>
          <a:xfrm>
            <a:off x="1623483" y="5091545"/>
            <a:ext cx="7824354" cy="997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মাঠ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ফসলের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প্রস্তুত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08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5899" y="550717"/>
            <a:ext cx="7138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64" y="1443182"/>
            <a:ext cx="7928264" cy="5285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127"/>
            <a:ext cx="2244436" cy="20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2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2" y="224646"/>
            <a:ext cx="8066809" cy="605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5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29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567" y="247973"/>
            <a:ext cx="2039436" cy="2039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93518" y="1589809"/>
            <a:ext cx="6556663" cy="37095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ড. প্রণয় বালা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অধ্যাপক,কৃষিশিক্ষা</a:t>
            </a:r>
            <a:endParaRPr lang="en-US" sz="48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হাজী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লালমিয়া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সিটি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কলেজ,গোপালগঞ্জ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6785264" y="2493818"/>
            <a:ext cx="4894118" cy="2888673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endParaRPr lang="en-US" sz="40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কৃষিশিক্ষা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১ম </a:t>
            </a: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পত্র</a:t>
            </a:r>
            <a:endParaRPr lang="en-US" sz="40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১ম </a:t>
            </a: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endParaRPr lang="en-US" sz="4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3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il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62" y="597265"/>
            <a:ext cx="3595255" cy="23652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4" y="743527"/>
            <a:ext cx="3328555" cy="2219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o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5741" y="3373583"/>
            <a:ext cx="3042458" cy="281709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9" descr="forestr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3" y="3456709"/>
            <a:ext cx="3245429" cy="25256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644351" cy="75160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776846"/>
            <a:ext cx="11149445" cy="4208318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5400" dirty="0" smtClean="0">
              <a:solidFill>
                <a:schemeClr val="tx1"/>
              </a:solidFill>
              <a:latin typeface="Nikosh" panose="02000000000000000000" pitchFamily="2" charset="0"/>
              <a:ea typeface="Calibri" pitchFamily="34" charset="0"/>
              <a:cs typeface="Nikosh" panose="02000000000000000000" pitchFamily="2" charset="0"/>
            </a:endParaRPr>
          </a:p>
          <a:p>
            <a:pPr marL="0" indent="0" algn="just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5400" dirty="0" smtClean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১.বাংলাদেশের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কৃষির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ক্ষেত্র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ব্যাখ্যা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করতে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পারবে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।</a:t>
            </a:r>
          </a:p>
          <a:p>
            <a:pPr marL="0" indent="0" algn="just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২.বাংলাদেশের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কৃষির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ক্ষেত্রসমূহ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তুলনা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করতে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পারবে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।</a:t>
            </a:r>
          </a:p>
          <a:p>
            <a:pPr marL="0" indent="0" algn="just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৩.বাংলাদেশের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কৃষির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ক্ষেত্র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চিহ্ণিত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করতে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পারবে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।</a:t>
            </a:r>
          </a:p>
          <a:p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3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মৎস্য</a:t>
            </a:r>
            <a:endParaRPr lang="en-US" sz="8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8" y="2456698"/>
            <a:ext cx="4581472" cy="3494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55" y="2387215"/>
            <a:ext cx="6411192" cy="363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60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754" y="779317"/>
            <a:ext cx="10617945" cy="52578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মৎস্য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শীতল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বিশিষ্ট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জলজ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মেরুদন্ডী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ফুলকার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শ্বাসকার্য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চালায়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পাখনার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চলাফেরা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endParaRPr lang="en-US" sz="36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endParaRPr lang="en-US" sz="36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চাষকৃত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মৎস্য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প্রজাতির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২৬০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মিঠা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৪৭৫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সামুদ্রিক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১২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বিদেশি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প্রজাতি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চিংড়ি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২৪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মিঠা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৩৬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সামুদ্রিক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প্রজাতি</a:t>
            </a:r>
            <a:r>
              <a:rPr lang="en-US" sz="5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5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1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481059"/>
          </a:xfrm>
        </p:spPr>
        <p:txBody>
          <a:bodyPr/>
          <a:lstStyle/>
          <a:p>
            <a:pPr algn="ctr"/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72" y="1787236"/>
            <a:ext cx="11305309" cy="48317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১.খাদ্য ও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পুষ্টি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আমিষ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সরবরাহ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প্রতিদিন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৪৫.৩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প্রোটিন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উচিত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এক-তৃতীয়াংশ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প্রাণিজ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প্রোটিন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প্রতিদিনের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তালিকায়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৬০%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আমিষ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যোগায়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এছাড়া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ফ্যাট,ভিটামিনও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খনিজ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সরবরাহ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২.বৈদেশিক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মুদ্রা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অর্জন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১.৫০%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রপ্তানি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আসে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বিশ্বের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৫৬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দেমে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রপ্তানি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অর্থনীতি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জিডিপির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৩.৫০%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কৃষিজ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আয়ের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এক-চতুর্থাংশ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(২৫.৭৪%)।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৪.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কর্মসংস্থান: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জনসংখ্যার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১১% এ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খাতের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নির্ভরশীল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৫.শিল্প: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সাবান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ওষুধ,গ্লিসারিন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প্রভৃতি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57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673" y="2354117"/>
            <a:ext cx="11449218" cy="392199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৫.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হাঁস-মুরগির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মাছের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অব্যবহৃত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হাঁস-মুরগির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৬.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মাছের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গুড়া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৭.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সৌখিন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দ্রব্য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৮.জৈবিক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নিয়ন্ত্রন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৯.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মাছের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টোপ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endParaRPr lang="en-US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62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233</TotalTime>
  <Words>372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Nikosh</vt:lpstr>
      <vt:lpstr>NikoshBAN</vt:lpstr>
      <vt:lpstr>Wingdings 3</vt:lpstr>
      <vt:lpstr>Ion Boardroom</vt:lpstr>
      <vt:lpstr>অনলাইন ক্লাসে স্বাগত</vt:lpstr>
      <vt:lpstr>PowerPoint Presentation</vt:lpstr>
      <vt:lpstr>PowerPoint Presentation</vt:lpstr>
      <vt:lpstr>PowerPoint Presentation</vt:lpstr>
      <vt:lpstr>শিখনফল</vt:lpstr>
      <vt:lpstr>মৎস্য</vt:lpstr>
      <vt:lpstr>PowerPoint Presentation</vt:lpstr>
      <vt:lpstr>গুরুত্ব</vt:lpstr>
      <vt:lpstr>PowerPoint Presentation</vt:lpstr>
      <vt:lpstr>গবাদি পশু</vt:lpstr>
      <vt:lpstr>PowerPoint Presentation</vt:lpstr>
      <vt:lpstr>পোল্ট্রি</vt:lpstr>
      <vt:lpstr>PowerPoint Presentation</vt:lpstr>
      <vt:lpstr>সামাজিক বনায়ন</vt:lpstr>
      <vt:lpstr>PowerPoint Presentation</vt:lpstr>
      <vt:lpstr>গুরুত্ব</vt:lpstr>
      <vt:lpstr>একক কাজ</vt:lpstr>
      <vt:lpstr>বাড়ির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অনলাইন ক্লাসে স্বাগত</dc:title>
  <dc:creator>Microsoft account</dc:creator>
  <cp:lastModifiedBy>Microsoft account</cp:lastModifiedBy>
  <cp:revision>27</cp:revision>
  <dcterms:created xsi:type="dcterms:W3CDTF">2020-10-09T16:47:25Z</dcterms:created>
  <dcterms:modified xsi:type="dcterms:W3CDTF">2020-10-14T04:56:33Z</dcterms:modified>
</cp:coreProperties>
</file>