
<file path=[Content_Types].xml><?xml version="1.0" encoding="utf-8"?>
<Types xmlns="http://schemas.openxmlformats.org/package/2006/content-types">
  <Default Extension="tmp" ContentType="image/png"/>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media/image28.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0"/>
  </p:notesMasterIdLst>
  <p:sldIdLst>
    <p:sldId id="274" r:id="rId2"/>
    <p:sldId id="275" r:id="rId3"/>
    <p:sldId id="276" r:id="rId4"/>
    <p:sldId id="277" r:id="rId5"/>
    <p:sldId id="278" r:id="rId6"/>
    <p:sldId id="280" r:id="rId7"/>
    <p:sldId id="263" r:id="rId8"/>
    <p:sldId id="262" r:id="rId9"/>
    <p:sldId id="264" r:id="rId10"/>
    <p:sldId id="265" r:id="rId11"/>
    <p:sldId id="266" r:id="rId12"/>
    <p:sldId id="267" r:id="rId13"/>
    <p:sldId id="268" r:id="rId14"/>
    <p:sldId id="269" r:id="rId15"/>
    <p:sldId id="270" r:id="rId16"/>
    <p:sldId id="271" r:id="rId17"/>
    <p:sldId id="273" r:id="rId18"/>
    <p:sldId id="279" r:id="rId19"/>
  </p:sldIdLst>
  <p:sldSz cx="109728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607" autoAdjust="0"/>
  </p:normalViewPr>
  <p:slideViewPr>
    <p:cSldViewPr>
      <p:cViewPr varScale="1">
        <p:scale>
          <a:sx n="70" d="100"/>
          <a:sy n="70" d="100"/>
        </p:scale>
        <p:origin x="978" y="72"/>
      </p:cViewPr>
      <p:guideLst>
        <p:guide orient="horz" pos="2160"/>
        <p:guide pos="345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5.xml.rels><?xml version="1.0" encoding="UTF-8" standalone="yes"?>
<Relationships xmlns="http://schemas.openxmlformats.org/package/2006/relationships"><Relationship Id="rId1" Type="http://schemas.openxmlformats.org/officeDocument/2006/relationships/image" Target="../media/image20.jpeg"/></Relationships>
</file>

<file path=ppt/diagrams/_rels/data6.xml.rels><?xml version="1.0" encoding="UTF-8" standalone="yes"?>
<Relationships xmlns="http://schemas.openxmlformats.org/package/2006/relationships"><Relationship Id="rId1" Type="http://schemas.openxmlformats.org/officeDocument/2006/relationships/image" Target="../media/image21.jpg"/></Relationships>
</file>

<file path=ppt/diagrams/_rels/data8.xml.rels><?xml version="1.0" encoding="UTF-8" standalone="yes"?>
<Relationships xmlns="http://schemas.openxmlformats.org/package/2006/relationships"><Relationship Id="rId1" Type="http://schemas.openxmlformats.org/officeDocument/2006/relationships/image" Target="../media/image21.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7ECB30-7B58-4503-A8AC-9257765DDC7E}" type="doc">
      <dgm:prSet loTypeId="urn:microsoft.com/office/officeart/2005/8/layout/venn1" loCatId="relationship" qsTypeId="urn:microsoft.com/office/officeart/2005/8/quickstyle/simple1" qsCatId="simple" csTypeId="urn:microsoft.com/office/officeart/2005/8/colors/colorful5" csCatId="colorful"/>
      <dgm:spPr/>
      <dgm:t>
        <a:bodyPr/>
        <a:lstStyle/>
        <a:p>
          <a:endParaRPr lang="en-US"/>
        </a:p>
      </dgm:t>
    </dgm:pt>
    <dgm:pt modelId="{63BD8DCD-3A3C-4A17-958D-230FCAA2A2D9}">
      <dgm:prSet/>
      <dgm:spPr/>
      <dgm:t>
        <a:bodyPr/>
        <a:lstStyle/>
        <a:p>
          <a:pPr rtl="0"/>
          <a:r>
            <a:rPr lang="en-US" dirty="0" smtClean="0">
              <a:latin typeface="NikoshBAN" pitchFamily="2" charset="0"/>
              <a:cs typeface="NikoshBAN" pitchFamily="2" charset="0"/>
            </a:rPr>
            <a:t>Dear students,</a:t>
          </a:r>
          <a:endParaRPr lang="en-US" dirty="0">
            <a:latin typeface="NikoshBAN" pitchFamily="2" charset="0"/>
            <a:cs typeface="NikoshBAN" pitchFamily="2" charset="0"/>
          </a:endParaRPr>
        </a:p>
      </dgm:t>
    </dgm:pt>
    <dgm:pt modelId="{90A779A2-9FB3-4353-A66E-012AB2A15025}" type="parTrans" cxnId="{4577306A-62D2-4312-B813-37AE76DDBBA2}">
      <dgm:prSet/>
      <dgm:spPr/>
      <dgm:t>
        <a:bodyPr/>
        <a:lstStyle/>
        <a:p>
          <a:endParaRPr lang="en-US"/>
        </a:p>
      </dgm:t>
    </dgm:pt>
    <dgm:pt modelId="{8A3EADB3-F9C4-4411-9AA5-C1BFCE9677B3}" type="sibTrans" cxnId="{4577306A-62D2-4312-B813-37AE76DDBBA2}">
      <dgm:prSet/>
      <dgm:spPr/>
      <dgm:t>
        <a:bodyPr/>
        <a:lstStyle/>
        <a:p>
          <a:endParaRPr lang="en-US"/>
        </a:p>
      </dgm:t>
    </dgm:pt>
    <dgm:pt modelId="{EEE636FC-1632-4700-B02D-EADB30A5DD34}">
      <dgm:prSet/>
      <dgm:spPr/>
      <dgm:t>
        <a:bodyPr/>
        <a:lstStyle/>
        <a:p>
          <a:pPr rtl="0"/>
          <a:r>
            <a:rPr lang="en-US" dirty="0" smtClean="0">
              <a:latin typeface="NikoshBAN" pitchFamily="2" charset="0"/>
              <a:cs typeface="NikoshBAN" pitchFamily="2" charset="0"/>
            </a:rPr>
            <a:t>open your book at page </a:t>
          </a:r>
          <a:r>
            <a:rPr lang="en-US" dirty="0" smtClean="0">
              <a:latin typeface="Times New Roman" pitchFamily="18" charset="0"/>
              <a:cs typeface="Times New Roman" pitchFamily="18" charset="0"/>
            </a:rPr>
            <a:t>82. </a:t>
          </a:r>
          <a:r>
            <a:rPr lang="en-US" dirty="0" smtClean="0">
              <a:latin typeface="NikoshBAN" pitchFamily="2" charset="0"/>
              <a:cs typeface="NikoshBAN" pitchFamily="2" charset="0"/>
            </a:rPr>
            <a:t>Say after me.</a:t>
          </a:r>
          <a:endParaRPr lang="en-US" dirty="0">
            <a:latin typeface="NikoshBAN" pitchFamily="2" charset="0"/>
            <a:cs typeface="NikoshBAN" pitchFamily="2" charset="0"/>
          </a:endParaRPr>
        </a:p>
      </dgm:t>
    </dgm:pt>
    <dgm:pt modelId="{2D464BBE-D64E-4A22-9583-D2BBE2C51934}" type="parTrans" cxnId="{B894E442-EAED-4B84-A9A1-3A687ED98761}">
      <dgm:prSet/>
      <dgm:spPr/>
      <dgm:t>
        <a:bodyPr/>
        <a:lstStyle/>
        <a:p>
          <a:endParaRPr lang="en-US"/>
        </a:p>
      </dgm:t>
    </dgm:pt>
    <dgm:pt modelId="{2C313010-A379-4A6C-8316-57576AE4EEEB}" type="sibTrans" cxnId="{B894E442-EAED-4B84-A9A1-3A687ED98761}">
      <dgm:prSet/>
      <dgm:spPr/>
      <dgm:t>
        <a:bodyPr/>
        <a:lstStyle/>
        <a:p>
          <a:endParaRPr lang="en-US"/>
        </a:p>
      </dgm:t>
    </dgm:pt>
    <dgm:pt modelId="{51CDB188-AE18-4C21-AB7A-2E4CE6FA99E8}" type="pres">
      <dgm:prSet presAssocID="{3B7ECB30-7B58-4503-A8AC-9257765DDC7E}" presName="compositeShape" presStyleCnt="0">
        <dgm:presLayoutVars>
          <dgm:chMax val="7"/>
          <dgm:dir/>
          <dgm:resizeHandles val="exact"/>
        </dgm:presLayoutVars>
      </dgm:prSet>
      <dgm:spPr/>
      <dgm:t>
        <a:bodyPr/>
        <a:lstStyle/>
        <a:p>
          <a:endParaRPr lang="en-US"/>
        </a:p>
      </dgm:t>
    </dgm:pt>
    <dgm:pt modelId="{74C4DA79-F079-4AF8-B506-976D7C0BDA6E}" type="pres">
      <dgm:prSet presAssocID="{63BD8DCD-3A3C-4A17-958D-230FCAA2A2D9}" presName="circ1" presStyleLbl="vennNode1" presStyleIdx="0" presStyleCnt="2"/>
      <dgm:spPr/>
      <dgm:t>
        <a:bodyPr/>
        <a:lstStyle/>
        <a:p>
          <a:endParaRPr lang="en-US"/>
        </a:p>
      </dgm:t>
    </dgm:pt>
    <dgm:pt modelId="{A4E16136-FA90-4DBF-A2B9-627109A6EC5F}" type="pres">
      <dgm:prSet presAssocID="{63BD8DCD-3A3C-4A17-958D-230FCAA2A2D9}" presName="circ1Tx" presStyleLbl="revTx" presStyleIdx="0" presStyleCnt="0">
        <dgm:presLayoutVars>
          <dgm:chMax val="0"/>
          <dgm:chPref val="0"/>
          <dgm:bulletEnabled val="1"/>
        </dgm:presLayoutVars>
      </dgm:prSet>
      <dgm:spPr/>
      <dgm:t>
        <a:bodyPr/>
        <a:lstStyle/>
        <a:p>
          <a:endParaRPr lang="en-US"/>
        </a:p>
      </dgm:t>
    </dgm:pt>
    <dgm:pt modelId="{11938326-63BB-4A91-A48B-6FE69E2197B9}" type="pres">
      <dgm:prSet presAssocID="{EEE636FC-1632-4700-B02D-EADB30A5DD34}" presName="circ2" presStyleLbl="vennNode1" presStyleIdx="1" presStyleCnt="2" custLinFactNeighborX="12589"/>
      <dgm:spPr/>
      <dgm:t>
        <a:bodyPr/>
        <a:lstStyle/>
        <a:p>
          <a:endParaRPr lang="en-US"/>
        </a:p>
      </dgm:t>
    </dgm:pt>
    <dgm:pt modelId="{418B4D0F-8165-4E09-85D5-B408D0FBD55E}" type="pres">
      <dgm:prSet presAssocID="{EEE636FC-1632-4700-B02D-EADB30A5DD34}" presName="circ2Tx" presStyleLbl="revTx" presStyleIdx="0" presStyleCnt="0">
        <dgm:presLayoutVars>
          <dgm:chMax val="0"/>
          <dgm:chPref val="0"/>
          <dgm:bulletEnabled val="1"/>
        </dgm:presLayoutVars>
      </dgm:prSet>
      <dgm:spPr/>
      <dgm:t>
        <a:bodyPr/>
        <a:lstStyle/>
        <a:p>
          <a:endParaRPr lang="en-US"/>
        </a:p>
      </dgm:t>
    </dgm:pt>
  </dgm:ptLst>
  <dgm:cxnLst>
    <dgm:cxn modelId="{9354503C-77D6-4B8A-B2B6-BB4853C22F35}" type="presOf" srcId="{63BD8DCD-3A3C-4A17-958D-230FCAA2A2D9}" destId="{74C4DA79-F079-4AF8-B506-976D7C0BDA6E}" srcOrd="0" destOrd="0" presId="urn:microsoft.com/office/officeart/2005/8/layout/venn1"/>
    <dgm:cxn modelId="{3220D702-1F0B-49C4-B98B-0F7DD957F6FB}" type="presOf" srcId="{EEE636FC-1632-4700-B02D-EADB30A5DD34}" destId="{418B4D0F-8165-4E09-85D5-B408D0FBD55E}" srcOrd="1" destOrd="0" presId="urn:microsoft.com/office/officeart/2005/8/layout/venn1"/>
    <dgm:cxn modelId="{84429A52-1179-4089-9B32-CD67684DA68A}" type="presOf" srcId="{EEE636FC-1632-4700-B02D-EADB30A5DD34}" destId="{11938326-63BB-4A91-A48B-6FE69E2197B9}" srcOrd="0" destOrd="0" presId="urn:microsoft.com/office/officeart/2005/8/layout/venn1"/>
    <dgm:cxn modelId="{B894E442-EAED-4B84-A9A1-3A687ED98761}" srcId="{3B7ECB30-7B58-4503-A8AC-9257765DDC7E}" destId="{EEE636FC-1632-4700-B02D-EADB30A5DD34}" srcOrd="1" destOrd="0" parTransId="{2D464BBE-D64E-4A22-9583-D2BBE2C51934}" sibTransId="{2C313010-A379-4A6C-8316-57576AE4EEEB}"/>
    <dgm:cxn modelId="{BCC85AE7-6318-496B-90A4-4213E9F6C25D}" type="presOf" srcId="{3B7ECB30-7B58-4503-A8AC-9257765DDC7E}" destId="{51CDB188-AE18-4C21-AB7A-2E4CE6FA99E8}" srcOrd="0" destOrd="0" presId="urn:microsoft.com/office/officeart/2005/8/layout/venn1"/>
    <dgm:cxn modelId="{4577306A-62D2-4312-B813-37AE76DDBBA2}" srcId="{3B7ECB30-7B58-4503-A8AC-9257765DDC7E}" destId="{63BD8DCD-3A3C-4A17-958D-230FCAA2A2D9}" srcOrd="0" destOrd="0" parTransId="{90A779A2-9FB3-4353-A66E-012AB2A15025}" sibTransId="{8A3EADB3-F9C4-4411-9AA5-C1BFCE9677B3}"/>
    <dgm:cxn modelId="{35F95F50-F665-4AFA-A762-51950F892CA6}" type="presOf" srcId="{63BD8DCD-3A3C-4A17-958D-230FCAA2A2D9}" destId="{A4E16136-FA90-4DBF-A2B9-627109A6EC5F}" srcOrd="1" destOrd="0" presId="urn:microsoft.com/office/officeart/2005/8/layout/venn1"/>
    <dgm:cxn modelId="{3BCA6B18-349F-46FF-A80D-FD151CE57F7C}" type="presParOf" srcId="{51CDB188-AE18-4C21-AB7A-2E4CE6FA99E8}" destId="{74C4DA79-F079-4AF8-B506-976D7C0BDA6E}" srcOrd="0" destOrd="0" presId="urn:microsoft.com/office/officeart/2005/8/layout/venn1"/>
    <dgm:cxn modelId="{FE74C386-5BF6-454C-B0E9-FC6E5CC7A1C6}" type="presParOf" srcId="{51CDB188-AE18-4C21-AB7A-2E4CE6FA99E8}" destId="{A4E16136-FA90-4DBF-A2B9-627109A6EC5F}" srcOrd="1" destOrd="0" presId="urn:microsoft.com/office/officeart/2005/8/layout/venn1"/>
    <dgm:cxn modelId="{7F4D8F97-1FEC-4615-9CB3-799B3F1027FE}" type="presParOf" srcId="{51CDB188-AE18-4C21-AB7A-2E4CE6FA99E8}" destId="{11938326-63BB-4A91-A48B-6FE69E2197B9}" srcOrd="2" destOrd="0" presId="urn:microsoft.com/office/officeart/2005/8/layout/venn1"/>
    <dgm:cxn modelId="{2C2EA950-F8C3-4C20-9F7E-E51611E004BD}" type="presParOf" srcId="{51CDB188-AE18-4C21-AB7A-2E4CE6FA99E8}" destId="{418B4D0F-8165-4E09-85D5-B408D0FBD55E}"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23E43EF-3EB7-464D-BACE-D30F193F2AA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3958496-3BAF-4260-9ABF-92E316C5AC15}">
      <dgm:prSet custT="1"/>
      <dgm:spPr>
        <a:solidFill>
          <a:schemeClr val="tx2">
            <a:lumMod val="50000"/>
          </a:schemeClr>
        </a:solidFill>
      </dgm:spPr>
      <dgm:t>
        <a:bodyPr/>
        <a:lstStyle/>
        <a:p>
          <a:pPr rtl="0"/>
          <a:r>
            <a:rPr lang="en-US" sz="3600" dirty="0" smtClean="0">
              <a:latin typeface="NikoshBAN" pitchFamily="2" charset="0"/>
              <a:cs typeface="NikoshBAN" pitchFamily="2" charset="0"/>
            </a:rPr>
            <a:t>Evaluation</a:t>
          </a:r>
          <a:endParaRPr lang="en-US" sz="3600" dirty="0">
            <a:latin typeface="NikoshBAN" pitchFamily="2" charset="0"/>
            <a:cs typeface="NikoshBAN" pitchFamily="2" charset="0"/>
          </a:endParaRPr>
        </a:p>
      </dgm:t>
    </dgm:pt>
    <dgm:pt modelId="{733D069E-3754-4D0A-9314-4E13DA689D79}" type="parTrans" cxnId="{D245BCF1-C196-4087-A8C9-6DD948D142E5}">
      <dgm:prSet/>
      <dgm:spPr/>
      <dgm:t>
        <a:bodyPr/>
        <a:lstStyle/>
        <a:p>
          <a:endParaRPr lang="en-US" sz="3600"/>
        </a:p>
      </dgm:t>
    </dgm:pt>
    <dgm:pt modelId="{6485AD54-4D5D-4320-830D-1661BE595FA5}" type="sibTrans" cxnId="{D245BCF1-C196-4087-A8C9-6DD948D142E5}">
      <dgm:prSet/>
      <dgm:spPr/>
      <dgm:t>
        <a:bodyPr/>
        <a:lstStyle/>
        <a:p>
          <a:endParaRPr lang="en-US" sz="3600"/>
        </a:p>
      </dgm:t>
    </dgm:pt>
    <dgm:pt modelId="{44984580-E3DD-493C-A0B5-58D10084B3AE}" type="pres">
      <dgm:prSet presAssocID="{023E43EF-3EB7-464D-BACE-D30F193F2AA3}" presName="Name0" presStyleCnt="0">
        <dgm:presLayoutVars>
          <dgm:chPref val="3"/>
          <dgm:dir/>
          <dgm:animLvl val="lvl"/>
          <dgm:resizeHandles/>
        </dgm:presLayoutVars>
      </dgm:prSet>
      <dgm:spPr/>
      <dgm:t>
        <a:bodyPr/>
        <a:lstStyle/>
        <a:p>
          <a:endParaRPr lang="en-US"/>
        </a:p>
      </dgm:t>
    </dgm:pt>
    <dgm:pt modelId="{9752C856-E026-496E-A1BA-E4EDB0162B94}" type="pres">
      <dgm:prSet presAssocID="{B3958496-3BAF-4260-9ABF-92E316C5AC15}" presName="horFlow" presStyleCnt="0"/>
      <dgm:spPr/>
    </dgm:pt>
    <dgm:pt modelId="{F0A751A4-A471-4C8C-A34D-0579BA9D01BC}" type="pres">
      <dgm:prSet presAssocID="{B3958496-3BAF-4260-9ABF-92E316C5AC15}" presName="bigChev" presStyleLbl="node1" presStyleIdx="0" presStyleCnt="1" custScaleX="255404" custLinFactNeighborY="-4310"/>
      <dgm:spPr/>
      <dgm:t>
        <a:bodyPr/>
        <a:lstStyle/>
        <a:p>
          <a:endParaRPr lang="en-US"/>
        </a:p>
      </dgm:t>
    </dgm:pt>
  </dgm:ptLst>
  <dgm:cxnLst>
    <dgm:cxn modelId="{79B47EA4-4482-41D6-A19B-09DD578DBAF4}" type="presOf" srcId="{B3958496-3BAF-4260-9ABF-92E316C5AC15}" destId="{F0A751A4-A471-4C8C-A34D-0579BA9D01BC}" srcOrd="0" destOrd="0" presId="urn:microsoft.com/office/officeart/2005/8/layout/lProcess3"/>
    <dgm:cxn modelId="{0689FF0C-5B06-4238-BAF7-AC88CCD52139}" type="presOf" srcId="{023E43EF-3EB7-464D-BACE-D30F193F2AA3}" destId="{44984580-E3DD-493C-A0B5-58D10084B3AE}" srcOrd="0" destOrd="0" presId="urn:microsoft.com/office/officeart/2005/8/layout/lProcess3"/>
    <dgm:cxn modelId="{D245BCF1-C196-4087-A8C9-6DD948D142E5}" srcId="{023E43EF-3EB7-464D-BACE-D30F193F2AA3}" destId="{B3958496-3BAF-4260-9ABF-92E316C5AC15}" srcOrd="0" destOrd="0" parTransId="{733D069E-3754-4D0A-9314-4E13DA689D79}" sibTransId="{6485AD54-4D5D-4320-830D-1661BE595FA5}"/>
    <dgm:cxn modelId="{A04199F8-353C-40B7-BA25-49840D63070C}" type="presParOf" srcId="{44984580-E3DD-493C-A0B5-58D10084B3AE}" destId="{9752C856-E026-496E-A1BA-E4EDB0162B94}" srcOrd="0" destOrd="0" presId="urn:microsoft.com/office/officeart/2005/8/layout/lProcess3"/>
    <dgm:cxn modelId="{EF83C7E6-7F43-4252-890F-22C4C1281700}" type="presParOf" srcId="{9752C856-E026-496E-A1BA-E4EDB0162B94}" destId="{F0A751A4-A471-4C8C-A34D-0579BA9D01BC}"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074ADF1-757E-452A-9CE4-15E53C0881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C7CEB1D-4B72-4620-BCAC-3204668DAA49}">
      <dgm:prSet custT="1"/>
      <dgm:spPr>
        <a:solidFill>
          <a:srgbClr val="FF0000"/>
        </a:solidFill>
      </dgm:spPr>
      <dgm:t>
        <a:bodyPr/>
        <a:lstStyle/>
        <a:p>
          <a:pPr rtl="0"/>
          <a:r>
            <a:rPr lang="en-US" sz="2400" dirty="0" smtClean="0">
              <a:latin typeface="NikoshBAN" pitchFamily="2" charset="0"/>
              <a:cs typeface="NikoshBAN" pitchFamily="2" charset="0"/>
            </a:rPr>
            <a:t>Write the answer of the following questions</a:t>
          </a:r>
          <a:endParaRPr lang="en-US" sz="2400" dirty="0">
            <a:latin typeface="NikoshBAN" pitchFamily="2" charset="0"/>
            <a:cs typeface="NikoshBAN" pitchFamily="2" charset="0"/>
          </a:endParaRPr>
        </a:p>
      </dgm:t>
    </dgm:pt>
    <dgm:pt modelId="{7D2983C3-C61A-46D8-8F32-D053FA9AC071}" type="parTrans" cxnId="{FE25897E-59D6-4DF0-98C7-BB72DDBDDC43}">
      <dgm:prSet/>
      <dgm:spPr/>
      <dgm:t>
        <a:bodyPr/>
        <a:lstStyle/>
        <a:p>
          <a:endParaRPr lang="en-US" sz="2400">
            <a:latin typeface="NikoshBAN" pitchFamily="2" charset="0"/>
            <a:cs typeface="NikoshBAN" pitchFamily="2" charset="0"/>
          </a:endParaRPr>
        </a:p>
      </dgm:t>
    </dgm:pt>
    <dgm:pt modelId="{8FB7E63B-7BAE-49A1-AFF9-F3E092D24DA8}" type="sibTrans" cxnId="{FE25897E-59D6-4DF0-98C7-BB72DDBDDC43}">
      <dgm:prSet/>
      <dgm:spPr/>
      <dgm:t>
        <a:bodyPr/>
        <a:lstStyle/>
        <a:p>
          <a:endParaRPr lang="en-US" sz="2400">
            <a:latin typeface="NikoshBAN" pitchFamily="2" charset="0"/>
            <a:cs typeface="NikoshBAN" pitchFamily="2" charset="0"/>
          </a:endParaRPr>
        </a:p>
      </dgm:t>
    </dgm:pt>
    <dgm:pt modelId="{2414BFCB-8815-4F70-B632-8E72BB633763}" type="pres">
      <dgm:prSet presAssocID="{0074ADF1-757E-452A-9CE4-15E53C08810A}" presName="linear" presStyleCnt="0">
        <dgm:presLayoutVars>
          <dgm:animLvl val="lvl"/>
          <dgm:resizeHandles val="exact"/>
        </dgm:presLayoutVars>
      </dgm:prSet>
      <dgm:spPr/>
      <dgm:t>
        <a:bodyPr/>
        <a:lstStyle/>
        <a:p>
          <a:endParaRPr lang="en-US"/>
        </a:p>
      </dgm:t>
    </dgm:pt>
    <dgm:pt modelId="{0DC1BDAB-909D-4F4A-A204-206CF276FABF}" type="pres">
      <dgm:prSet presAssocID="{AC7CEB1D-4B72-4620-BCAC-3204668DAA49}" presName="parentText" presStyleLbl="node1" presStyleIdx="0" presStyleCnt="1">
        <dgm:presLayoutVars>
          <dgm:chMax val="0"/>
          <dgm:bulletEnabled val="1"/>
        </dgm:presLayoutVars>
      </dgm:prSet>
      <dgm:spPr/>
      <dgm:t>
        <a:bodyPr/>
        <a:lstStyle/>
        <a:p>
          <a:endParaRPr lang="en-US"/>
        </a:p>
      </dgm:t>
    </dgm:pt>
  </dgm:ptLst>
  <dgm:cxnLst>
    <dgm:cxn modelId="{FE25897E-59D6-4DF0-98C7-BB72DDBDDC43}" srcId="{0074ADF1-757E-452A-9CE4-15E53C08810A}" destId="{AC7CEB1D-4B72-4620-BCAC-3204668DAA49}" srcOrd="0" destOrd="0" parTransId="{7D2983C3-C61A-46D8-8F32-D053FA9AC071}" sibTransId="{8FB7E63B-7BAE-49A1-AFF9-F3E092D24DA8}"/>
    <dgm:cxn modelId="{4A397369-6E58-4B76-8D1F-ADA7843CB7F0}" type="presOf" srcId="{0074ADF1-757E-452A-9CE4-15E53C08810A}" destId="{2414BFCB-8815-4F70-B632-8E72BB633763}" srcOrd="0" destOrd="0" presId="urn:microsoft.com/office/officeart/2005/8/layout/vList2"/>
    <dgm:cxn modelId="{6A302409-44A6-4BEC-A8AD-E34DEE3431EE}" type="presOf" srcId="{AC7CEB1D-4B72-4620-BCAC-3204668DAA49}" destId="{0DC1BDAB-909D-4F4A-A204-206CF276FABF}" srcOrd="0" destOrd="0" presId="urn:microsoft.com/office/officeart/2005/8/layout/vList2"/>
    <dgm:cxn modelId="{E49E7798-5FD2-471E-BEB9-1EC83A140747}" type="presParOf" srcId="{2414BFCB-8815-4F70-B632-8E72BB633763}" destId="{0DC1BDAB-909D-4F4A-A204-206CF276FABF}"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E282CA0-72E4-44A9-BD72-35D76B5B7E4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3FAD103-E3AB-4A28-979F-A211255963E0}">
      <dgm:prSet/>
      <dgm:spPr>
        <a:solidFill>
          <a:schemeClr val="accent4">
            <a:lumMod val="50000"/>
          </a:schemeClr>
        </a:solidFill>
      </dgm:spPr>
      <dgm:t>
        <a:bodyPr/>
        <a:lstStyle/>
        <a:p>
          <a:pPr rtl="0"/>
          <a:r>
            <a:rPr lang="en-US" dirty="0" smtClean="0">
              <a:latin typeface="NikoshBAN" pitchFamily="2" charset="0"/>
              <a:cs typeface="NikoshBAN" pitchFamily="2" charset="0"/>
            </a:rPr>
            <a:t>a) Why didn`t they take any rickshaws?</a:t>
          </a:r>
          <a:endParaRPr lang="en-US" dirty="0">
            <a:latin typeface="NikoshBAN" pitchFamily="2" charset="0"/>
            <a:cs typeface="NikoshBAN" pitchFamily="2" charset="0"/>
          </a:endParaRPr>
        </a:p>
      </dgm:t>
    </dgm:pt>
    <dgm:pt modelId="{B7155272-87E2-4631-9FA9-D74E08FCB11A}" type="parTrans" cxnId="{216694CA-19FD-45F8-9D22-D6F381B21351}">
      <dgm:prSet/>
      <dgm:spPr/>
      <dgm:t>
        <a:bodyPr/>
        <a:lstStyle/>
        <a:p>
          <a:endParaRPr lang="en-US"/>
        </a:p>
      </dgm:t>
    </dgm:pt>
    <dgm:pt modelId="{5A6AC018-368F-48AF-AEB2-6E9EAE259952}" type="sibTrans" cxnId="{216694CA-19FD-45F8-9D22-D6F381B21351}">
      <dgm:prSet/>
      <dgm:spPr/>
      <dgm:t>
        <a:bodyPr/>
        <a:lstStyle/>
        <a:p>
          <a:endParaRPr lang="en-US"/>
        </a:p>
      </dgm:t>
    </dgm:pt>
    <dgm:pt modelId="{DBF3D716-92C0-4944-9944-3C7270CFA2F8}">
      <dgm:prSet/>
      <dgm:spPr>
        <a:solidFill>
          <a:srgbClr val="00B050"/>
        </a:solidFill>
      </dgm:spPr>
      <dgm:t>
        <a:bodyPr/>
        <a:lstStyle/>
        <a:p>
          <a:pPr rtl="0"/>
          <a:r>
            <a:rPr lang="en-US" dirty="0" smtClean="0">
              <a:latin typeface="NikoshBAN" pitchFamily="2" charset="0"/>
              <a:cs typeface="NikoshBAN" pitchFamily="2" charset="0"/>
            </a:rPr>
            <a:t>b) How did they go to their camp?</a:t>
          </a:r>
          <a:endParaRPr lang="en-US" dirty="0">
            <a:latin typeface="NikoshBAN" pitchFamily="2" charset="0"/>
            <a:cs typeface="NikoshBAN" pitchFamily="2" charset="0"/>
          </a:endParaRPr>
        </a:p>
      </dgm:t>
    </dgm:pt>
    <dgm:pt modelId="{C5117C00-EA42-4594-BD4B-8ADE8E62E3E1}" type="parTrans" cxnId="{BF6057A3-E554-4612-9BC3-DBFAD34D5659}">
      <dgm:prSet/>
      <dgm:spPr/>
      <dgm:t>
        <a:bodyPr/>
        <a:lstStyle/>
        <a:p>
          <a:endParaRPr lang="en-US"/>
        </a:p>
      </dgm:t>
    </dgm:pt>
    <dgm:pt modelId="{539CCA65-783B-46D5-8265-B75ECDBB26CC}" type="sibTrans" cxnId="{BF6057A3-E554-4612-9BC3-DBFAD34D5659}">
      <dgm:prSet/>
      <dgm:spPr/>
      <dgm:t>
        <a:bodyPr/>
        <a:lstStyle/>
        <a:p>
          <a:endParaRPr lang="en-US"/>
        </a:p>
      </dgm:t>
    </dgm:pt>
    <dgm:pt modelId="{3E86B4A4-6CC1-49A0-BC79-D951DA9F4EB8}">
      <dgm:prSet/>
      <dgm:spPr>
        <a:solidFill>
          <a:srgbClr val="7030A0"/>
        </a:solidFill>
      </dgm:spPr>
      <dgm:t>
        <a:bodyPr/>
        <a:lstStyle/>
        <a:p>
          <a:pPr rtl="0"/>
          <a:r>
            <a:rPr lang="en-US" dirty="0" smtClean="0">
              <a:latin typeface="NikoshBAN" pitchFamily="2" charset="0"/>
              <a:cs typeface="NikoshBAN" pitchFamily="2" charset="0"/>
            </a:rPr>
            <a:t>c) Write three activities that they did in the afternoon and evening?</a:t>
          </a:r>
          <a:endParaRPr lang="en-US" dirty="0">
            <a:latin typeface="NikoshBAN" pitchFamily="2" charset="0"/>
            <a:cs typeface="NikoshBAN" pitchFamily="2" charset="0"/>
          </a:endParaRPr>
        </a:p>
      </dgm:t>
    </dgm:pt>
    <dgm:pt modelId="{89C8279D-D9CE-4263-AF15-2B30D4712841}" type="parTrans" cxnId="{0D3EB868-EB15-4FAB-B9C6-A1E7F4A91A08}">
      <dgm:prSet/>
      <dgm:spPr/>
      <dgm:t>
        <a:bodyPr/>
        <a:lstStyle/>
        <a:p>
          <a:endParaRPr lang="en-US"/>
        </a:p>
      </dgm:t>
    </dgm:pt>
    <dgm:pt modelId="{210B7AFD-F697-48CA-AA85-D6D8C965332B}" type="sibTrans" cxnId="{0D3EB868-EB15-4FAB-B9C6-A1E7F4A91A08}">
      <dgm:prSet/>
      <dgm:spPr/>
      <dgm:t>
        <a:bodyPr/>
        <a:lstStyle/>
        <a:p>
          <a:endParaRPr lang="en-US"/>
        </a:p>
      </dgm:t>
    </dgm:pt>
    <dgm:pt modelId="{58F86D77-173A-452C-B3A2-F4BB122D326D}" type="pres">
      <dgm:prSet presAssocID="{2E282CA0-72E4-44A9-BD72-35D76B5B7E46}" presName="Name0" presStyleCnt="0">
        <dgm:presLayoutVars>
          <dgm:dir/>
          <dgm:animLvl val="lvl"/>
          <dgm:resizeHandles val="exact"/>
        </dgm:presLayoutVars>
      </dgm:prSet>
      <dgm:spPr/>
      <dgm:t>
        <a:bodyPr/>
        <a:lstStyle/>
        <a:p>
          <a:endParaRPr lang="en-US"/>
        </a:p>
      </dgm:t>
    </dgm:pt>
    <dgm:pt modelId="{9D5F8665-047D-47DA-BA66-DECD896DB6D4}" type="pres">
      <dgm:prSet presAssocID="{03FAD103-E3AB-4A28-979F-A211255963E0}" presName="linNode" presStyleCnt="0"/>
      <dgm:spPr/>
    </dgm:pt>
    <dgm:pt modelId="{6070C17E-EAB2-4895-85CB-4EAB5181FC7F}" type="pres">
      <dgm:prSet presAssocID="{03FAD103-E3AB-4A28-979F-A211255963E0}" presName="parentText" presStyleLbl="node1" presStyleIdx="0" presStyleCnt="3" custScaleX="271392">
        <dgm:presLayoutVars>
          <dgm:chMax val="1"/>
          <dgm:bulletEnabled val="1"/>
        </dgm:presLayoutVars>
      </dgm:prSet>
      <dgm:spPr/>
      <dgm:t>
        <a:bodyPr/>
        <a:lstStyle/>
        <a:p>
          <a:endParaRPr lang="en-US"/>
        </a:p>
      </dgm:t>
    </dgm:pt>
    <dgm:pt modelId="{D85B745D-E35E-46B5-A5F3-FC99B8A27F83}" type="pres">
      <dgm:prSet presAssocID="{5A6AC018-368F-48AF-AEB2-6E9EAE259952}" presName="sp" presStyleCnt="0"/>
      <dgm:spPr/>
    </dgm:pt>
    <dgm:pt modelId="{4EEF3170-805E-4F9C-81B2-A09AE2CE9220}" type="pres">
      <dgm:prSet presAssocID="{DBF3D716-92C0-4944-9944-3C7270CFA2F8}" presName="linNode" presStyleCnt="0"/>
      <dgm:spPr/>
    </dgm:pt>
    <dgm:pt modelId="{5C4EDEA8-D103-45CE-9637-1469605805CE}" type="pres">
      <dgm:prSet presAssocID="{DBF3D716-92C0-4944-9944-3C7270CFA2F8}" presName="parentText" presStyleLbl="node1" presStyleIdx="1" presStyleCnt="3" custScaleX="277778">
        <dgm:presLayoutVars>
          <dgm:chMax val="1"/>
          <dgm:bulletEnabled val="1"/>
        </dgm:presLayoutVars>
      </dgm:prSet>
      <dgm:spPr/>
      <dgm:t>
        <a:bodyPr/>
        <a:lstStyle/>
        <a:p>
          <a:endParaRPr lang="en-US"/>
        </a:p>
      </dgm:t>
    </dgm:pt>
    <dgm:pt modelId="{53583E94-FE7A-4FC3-A65A-802982C26DF3}" type="pres">
      <dgm:prSet presAssocID="{539CCA65-783B-46D5-8265-B75ECDBB26CC}" presName="sp" presStyleCnt="0"/>
      <dgm:spPr/>
    </dgm:pt>
    <dgm:pt modelId="{F00CBB06-00BB-49B0-BF38-9CE27C9EA72F}" type="pres">
      <dgm:prSet presAssocID="{3E86B4A4-6CC1-49A0-BC79-D951DA9F4EB8}" presName="linNode" presStyleCnt="0"/>
      <dgm:spPr/>
    </dgm:pt>
    <dgm:pt modelId="{5BDC7B04-F5AD-4D25-8A1D-F8462A46D957}" type="pres">
      <dgm:prSet presAssocID="{3E86B4A4-6CC1-49A0-BC79-D951DA9F4EB8}" presName="parentText" presStyleLbl="node1" presStyleIdx="2" presStyleCnt="3" custScaleX="277778">
        <dgm:presLayoutVars>
          <dgm:chMax val="1"/>
          <dgm:bulletEnabled val="1"/>
        </dgm:presLayoutVars>
      </dgm:prSet>
      <dgm:spPr/>
      <dgm:t>
        <a:bodyPr/>
        <a:lstStyle/>
        <a:p>
          <a:endParaRPr lang="en-US"/>
        </a:p>
      </dgm:t>
    </dgm:pt>
  </dgm:ptLst>
  <dgm:cxnLst>
    <dgm:cxn modelId="{D77A9AEC-1FDD-43C4-84BE-4EF1691A4785}" type="presOf" srcId="{2E282CA0-72E4-44A9-BD72-35D76B5B7E46}" destId="{58F86D77-173A-452C-B3A2-F4BB122D326D}" srcOrd="0" destOrd="0" presId="urn:microsoft.com/office/officeart/2005/8/layout/vList5"/>
    <dgm:cxn modelId="{BF6057A3-E554-4612-9BC3-DBFAD34D5659}" srcId="{2E282CA0-72E4-44A9-BD72-35D76B5B7E46}" destId="{DBF3D716-92C0-4944-9944-3C7270CFA2F8}" srcOrd="1" destOrd="0" parTransId="{C5117C00-EA42-4594-BD4B-8ADE8E62E3E1}" sibTransId="{539CCA65-783B-46D5-8265-B75ECDBB26CC}"/>
    <dgm:cxn modelId="{216694CA-19FD-45F8-9D22-D6F381B21351}" srcId="{2E282CA0-72E4-44A9-BD72-35D76B5B7E46}" destId="{03FAD103-E3AB-4A28-979F-A211255963E0}" srcOrd="0" destOrd="0" parTransId="{B7155272-87E2-4631-9FA9-D74E08FCB11A}" sibTransId="{5A6AC018-368F-48AF-AEB2-6E9EAE259952}"/>
    <dgm:cxn modelId="{0D3EB868-EB15-4FAB-B9C6-A1E7F4A91A08}" srcId="{2E282CA0-72E4-44A9-BD72-35D76B5B7E46}" destId="{3E86B4A4-6CC1-49A0-BC79-D951DA9F4EB8}" srcOrd="2" destOrd="0" parTransId="{89C8279D-D9CE-4263-AF15-2B30D4712841}" sibTransId="{210B7AFD-F697-48CA-AA85-D6D8C965332B}"/>
    <dgm:cxn modelId="{9A2DF2CF-83E5-419C-B536-33D778FACDD0}" type="presOf" srcId="{DBF3D716-92C0-4944-9944-3C7270CFA2F8}" destId="{5C4EDEA8-D103-45CE-9637-1469605805CE}" srcOrd="0" destOrd="0" presId="urn:microsoft.com/office/officeart/2005/8/layout/vList5"/>
    <dgm:cxn modelId="{09D0F7DE-78F2-40E3-A653-D4604A7C44D6}" type="presOf" srcId="{3E86B4A4-6CC1-49A0-BC79-D951DA9F4EB8}" destId="{5BDC7B04-F5AD-4D25-8A1D-F8462A46D957}" srcOrd="0" destOrd="0" presId="urn:microsoft.com/office/officeart/2005/8/layout/vList5"/>
    <dgm:cxn modelId="{CE5BC5B0-6273-48C8-8B29-A4AE947F370C}" type="presOf" srcId="{03FAD103-E3AB-4A28-979F-A211255963E0}" destId="{6070C17E-EAB2-4895-85CB-4EAB5181FC7F}" srcOrd="0" destOrd="0" presId="urn:microsoft.com/office/officeart/2005/8/layout/vList5"/>
    <dgm:cxn modelId="{6AE04438-0EA2-4012-8D1C-12B38DF0570E}" type="presParOf" srcId="{58F86D77-173A-452C-B3A2-F4BB122D326D}" destId="{9D5F8665-047D-47DA-BA66-DECD896DB6D4}" srcOrd="0" destOrd="0" presId="urn:microsoft.com/office/officeart/2005/8/layout/vList5"/>
    <dgm:cxn modelId="{28833D51-897C-4207-BDB9-B3D5308FBBDA}" type="presParOf" srcId="{9D5F8665-047D-47DA-BA66-DECD896DB6D4}" destId="{6070C17E-EAB2-4895-85CB-4EAB5181FC7F}" srcOrd="0" destOrd="0" presId="urn:microsoft.com/office/officeart/2005/8/layout/vList5"/>
    <dgm:cxn modelId="{B48BADCC-6C4A-4B63-A337-25153017C945}" type="presParOf" srcId="{58F86D77-173A-452C-B3A2-F4BB122D326D}" destId="{D85B745D-E35E-46B5-A5F3-FC99B8A27F83}" srcOrd="1" destOrd="0" presId="urn:microsoft.com/office/officeart/2005/8/layout/vList5"/>
    <dgm:cxn modelId="{F15514F9-7498-45E4-A709-410C88734916}" type="presParOf" srcId="{58F86D77-173A-452C-B3A2-F4BB122D326D}" destId="{4EEF3170-805E-4F9C-81B2-A09AE2CE9220}" srcOrd="2" destOrd="0" presId="urn:microsoft.com/office/officeart/2005/8/layout/vList5"/>
    <dgm:cxn modelId="{BE46B7E3-B35C-48B7-9523-5D14C2306332}" type="presParOf" srcId="{4EEF3170-805E-4F9C-81B2-A09AE2CE9220}" destId="{5C4EDEA8-D103-45CE-9637-1469605805CE}" srcOrd="0" destOrd="0" presId="urn:microsoft.com/office/officeart/2005/8/layout/vList5"/>
    <dgm:cxn modelId="{892EF045-7342-435C-8623-15C5E9F46E19}" type="presParOf" srcId="{58F86D77-173A-452C-B3A2-F4BB122D326D}" destId="{53583E94-FE7A-4FC3-A65A-802982C26DF3}" srcOrd="3" destOrd="0" presId="urn:microsoft.com/office/officeart/2005/8/layout/vList5"/>
    <dgm:cxn modelId="{5E7D7A45-451C-4534-8ABA-571CEC01751E}" type="presParOf" srcId="{58F86D77-173A-452C-B3A2-F4BB122D326D}" destId="{F00CBB06-00BB-49B0-BF38-9CE27C9EA72F}" srcOrd="4" destOrd="0" presId="urn:microsoft.com/office/officeart/2005/8/layout/vList5"/>
    <dgm:cxn modelId="{B73A1545-CC79-4A57-B448-3ABC09E50C02}" type="presParOf" srcId="{F00CBB06-00BB-49B0-BF38-9CE27C9EA72F}" destId="{5BDC7B04-F5AD-4D25-8A1D-F8462A46D957}" srcOrd="0" destOrd="0" presId="urn:microsoft.com/office/officeart/2005/8/layout/vList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9041771-19AF-410E-87A1-E24B5E3E4B5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05C41B7E-F56A-4A9C-A29D-657603926CF5}">
      <dgm:prSet/>
      <dgm:spPr/>
      <dgm:t>
        <a:bodyPr/>
        <a:lstStyle/>
        <a:p>
          <a:pPr rtl="0"/>
          <a:r>
            <a:rPr lang="en-US" dirty="0" smtClean="0">
              <a:latin typeface="NikoshBAN" pitchFamily="2" charset="0"/>
              <a:cs typeface="NikoshBAN" pitchFamily="2" charset="0"/>
            </a:rPr>
            <a:t>Answer the following questions.</a:t>
          </a:r>
          <a:endParaRPr lang="en-US" dirty="0">
            <a:latin typeface="NikoshBAN" pitchFamily="2" charset="0"/>
            <a:cs typeface="NikoshBAN" pitchFamily="2" charset="0"/>
          </a:endParaRPr>
        </a:p>
      </dgm:t>
    </dgm:pt>
    <dgm:pt modelId="{EBD3DDF6-CEC8-47C0-92A4-8AE979851FC7}" type="parTrans" cxnId="{7BAEFCFD-6285-4BA8-B286-81CC870B534E}">
      <dgm:prSet/>
      <dgm:spPr/>
      <dgm:t>
        <a:bodyPr/>
        <a:lstStyle/>
        <a:p>
          <a:endParaRPr lang="en-US"/>
        </a:p>
      </dgm:t>
    </dgm:pt>
    <dgm:pt modelId="{8442A45E-33CA-49DE-A56E-E405CC2D5A0B}" type="sibTrans" cxnId="{7BAEFCFD-6285-4BA8-B286-81CC870B534E}">
      <dgm:prSet/>
      <dgm:spPr/>
      <dgm:t>
        <a:bodyPr/>
        <a:lstStyle/>
        <a:p>
          <a:endParaRPr lang="en-US"/>
        </a:p>
      </dgm:t>
    </dgm:pt>
    <dgm:pt modelId="{9B0A68EC-8F61-4049-BFB5-365EE3A586CC}" type="pres">
      <dgm:prSet presAssocID="{79041771-19AF-410E-87A1-E24B5E3E4B5E}" presName="compositeShape" presStyleCnt="0">
        <dgm:presLayoutVars>
          <dgm:chMax val="7"/>
          <dgm:dir/>
          <dgm:resizeHandles val="exact"/>
        </dgm:presLayoutVars>
      </dgm:prSet>
      <dgm:spPr/>
      <dgm:t>
        <a:bodyPr/>
        <a:lstStyle/>
        <a:p>
          <a:endParaRPr lang="en-US"/>
        </a:p>
      </dgm:t>
    </dgm:pt>
    <dgm:pt modelId="{C2CF4508-2D10-448D-A6FA-99773C83E573}" type="pres">
      <dgm:prSet presAssocID="{05C41B7E-F56A-4A9C-A29D-657603926CF5}" presName="circ1TxSh" presStyleLbl="vennNode1" presStyleIdx="0" presStyleCnt="1" custScaleX="393333" custLinFactNeighborX="35996"/>
      <dgm:spPr/>
      <dgm:t>
        <a:bodyPr/>
        <a:lstStyle/>
        <a:p>
          <a:endParaRPr lang="en-US"/>
        </a:p>
      </dgm:t>
    </dgm:pt>
  </dgm:ptLst>
  <dgm:cxnLst>
    <dgm:cxn modelId="{7BAEFCFD-6285-4BA8-B286-81CC870B534E}" srcId="{79041771-19AF-410E-87A1-E24B5E3E4B5E}" destId="{05C41B7E-F56A-4A9C-A29D-657603926CF5}" srcOrd="0" destOrd="0" parTransId="{EBD3DDF6-CEC8-47C0-92A4-8AE979851FC7}" sibTransId="{8442A45E-33CA-49DE-A56E-E405CC2D5A0B}"/>
    <dgm:cxn modelId="{9577BBB2-3914-415C-8A3E-F0895CBE6F4E}" type="presOf" srcId="{79041771-19AF-410E-87A1-E24B5E3E4B5E}" destId="{9B0A68EC-8F61-4049-BFB5-365EE3A586CC}" srcOrd="0" destOrd="0" presId="urn:microsoft.com/office/officeart/2005/8/layout/venn1"/>
    <dgm:cxn modelId="{7CDB3A6B-4D17-4265-851C-505E9851D7BF}" type="presOf" srcId="{05C41B7E-F56A-4A9C-A29D-657603926CF5}" destId="{C2CF4508-2D10-448D-A6FA-99773C83E573}" srcOrd="0" destOrd="0" presId="urn:microsoft.com/office/officeart/2005/8/layout/venn1"/>
    <dgm:cxn modelId="{4693E7AB-17F1-44D4-9B4B-ED0ACFCD4374}" type="presParOf" srcId="{9B0A68EC-8F61-4049-BFB5-365EE3A586CC}" destId="{C2CF4508-2D10-448D-A6FA-99773C83E573}" srcOrd="0" destOrd="0" presId="urn:microsoft.com/office/officeart/2005/8/layout/venn1"/>
  </dgm:cxnLst>
  <dgm:bg>
    <a:solidFill>
      <a:schemeClr val="accent2">
        <a:lumMod val="75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A63CD2-C7E0-4E9E-98AA-8A4A28E4121E}"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9C879549-E00A-4CD7-804C-B96838814D29}">
      <dgm:prSet/>
      <dgm:spPr/>
      <dgm:t>
        <a:bodyPr/>
        <a:lstStyle/>
        <a:p>
          <a:pPr rtl="0"/>
          <a:r>
            <a:rPr lang="en-US" dirty="0" smtClean="0">
              <a:solidFill>
                <a:schemeClr val="bg1"/>
              </a:solidFill>
            </a:rPr>
            <a:t>Look at the picture and read the text</a:t>
          </a:r>
          <a:endParaRPr lang="en-US" dirty="0">
            <a:solidFill>
              <a:schemeClr val="bg1"/>
            </a:solidFill>
          </a:endParaRPr>
        </a:p>
      </dgm:t>
    </dgm:pt>
    <dgm:pt modelId="{840C1D44-A7BE-407E-8E61-301535E6242A}" type="parTrans" cxnId="{C8A4C06E-CED5-4182-BEBC-D6DEA88AFB64}">
      <dgm:prSet/>
      <dgm:spPr/>
      <dgm:t>
        <a:bodyPr/>
        <a:lstStyle/>
        <a:p>
          <a:endParaRPr lang="en-US">
            <a:solidFill>
              <a:schemeClr val="bg1"/>
            </a:solidFill>
          </a:endParaRPr>
        </a:p>
      </dgm:t>
    </dgm:pt>
    <dgm:pt modelId="{58332102-5B2D-4251-847E-4B8AB7C79170}" type="sibTrans" cxnId="{C8A4C06E-CED5-4182-BEBC-D6DEA88AFB64}">
      <dgm:prSet/>
      <dgm:spPr/>
      <dgm:t>
        <a:bodyPr/>
        <a:lstStyle/>
        <a:p>
          <a:endParaRPr lang="en-US">
            <a:solidFill>
              <a:schemeClr val="bg1"/>
            </a:solidFill>
          </a:endParaRPr>
        </a:p>
      </dgm:t>
    </dgm:pt>
    <dgm:pt modelId="{3C863D65-00E9-4FF0-AEE3-DC7521FE307C}" type="pres">
      <dgm:prSet presAssocID="{D4A63CD2-C7E0-4E9E-98AA-8A4A28E4121E}" presName="Name0" presStyleCnt="0">
        <dgm:presLayoutVars>
          <dgm:chPref val="3"/>
          <dgm:dir/>
          <dgm:animLvl val="lvl"/>
          <dgm:resizeHandles/>
        </dgm:presLayoutVars>
      </dgm:prSet>
      <dgm:spPr/>
      <dgm:t>
        <a:bodyPr/>
        <a:lstStyle/>
        <a:p>
          <a:endParaRPr lang="en-US"/>
        </a:p>
      </dgm:t>
    </dgm:pt>
    <dgm:pt modelId="{4D987DB2-1829-4026-BAF6-E029AB03FC70}" type="pres">
      <dgm:prSet presAssocID="{9C879549-E00A-4CD7-804C-B96838814D29}" presName="horFlow" presStyleCnt="0"/>
      <dgm:spPr/>
    </dgm:pt>
    <dgm:pt modelId="{EA944420-1678-49C9-9944-9547535F42E7}" type="pres">
      <dgm:prSet presAssocID="{9C879549-E00A-4CD7-804C-B96838814D29}" presName="bigChev" presStyleLbl="node1" presStyleIdx="0" presStyleCnt="1" custScaleX="620606"/>
      <dgm:spPr/>
      <dgm:t>
        <a:bodyPr/>
        <a:lstStyle/>
        <a:p>
          <a:endParaRPr lang="en-US"/>
        </a:p>
      </dgm:t>
    </dgm:pt>
  </dgm:ptLst>
  <dgm:cxnLst>
    <dgm:cxn modelId="{993047FE-9F82-48B1-BBFE-F338BAF3E3DF}" type="presOf" srcId="{9C879549-E00A-4CD7-804C-B96838814D29}" destId="{EA944420-1678-49C9-9944-9547535F42E7}" srcOrd="0" destOrd="0" presId="urn:microsoft.com/office/officeart/2005/8/layout/lProcess3"/>
    <dgm:cxn modelId="{C8A4C06E-CED5-4182-BEBC-D6DEA88AFB64}" srcId="{D4A63CD2-C7E0-4E9E-98AA-8A4A28E4121E}" destId="{9C879549-E00A-4CD7-804C-B96838814D29}" srcOrd="0" destOrd="0" parTransId="{840C1D44-A7BE-407E-8E61-301535E6242A}" sibTransId="{58332102-5B2D-4251-847E-4B8AB7C79170}"/>
    <dgm:cxn modelId="{9B476B1E-8EF2-404C-8C80-458748C7D4B4}" type="presOf" srcId="{D4A63CD2-C7E0-4E9E-98AA-8A4A28E4121E}" destId="{3C863D65-00E9-4FF0-AEE3-DC7521FE307C}" srcOrd="0" destOrd="0" presId="urn:microsoft.com/office/officeart/2005/8/layout/lProcess3"/>
    <dgm:cxn modelId="{0A64609A-332B-4418-85D0-93C959783EED}" type="presParOf" srcId="{3C863D65-00E9-4FF0-AEE3-DC7521FE307C}" destId="{4D987DB2-1829-4026-BAF6-E029AB03FC70}" srcOrd="0" destOrd="0" presId="urn:microsoft.com/office/officeart/2005/8/layout/lProcess3"/>
    <dgm:cxn modelId="{EFA07D75-C3C7-4815-B3E3-9FFA957A8087}" type="presParOf" srcId="{4D987DB2-1829-4026-BAF6-E029AB03FC70}" destId="{EA944420-1678-49C9-9944-9547535F42E7}" srcOrd="0" destOrd="0" presId="urn:microsoft.com/office/officeart/2005/8/layout/lProcess3"/>
  </dgm:cxnLst>
  <dgm:bg>
    <a:solidFill>
      <a:srgbClr val="FF00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4EA11D-9864-43DA-BD0E-36AB13BDD9A5}"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3EF5C329-FF8B-4462-A096-A13D3858761F}">
      <dgm:prSet/>
      <dgm:spPr/>
      <dgm:t>
        <a:bodyPr/>
        <a:lstStyle/>
        <a:p>
          <a:pPr rtl="0"/>
          <a:r>
            <a:rPr lang="en-US" dirty="0" smtClean="0">
              <a:latin typeface="NikoshBAN" pitchFamily="2" charset="0"/>
              <a:cs typeface="NikoshBAN" pitchFamily="2" charset="0"/>
            </a:rPr>
            <a:t>After breakfast, we played games with cubs from other parts of Bangladesh. Then we had launch. We cooked rice and chicken. In the afternoon and evening, we sang song and recited poems. It was fun. At night, we slept in our tents.  </a:t>
          </a:r>
          <a:endParaRPr lang="en-US" dirty="0">
            <a:latin typeface="NikoshBAN" pitchFamily="2" charset="0"/>
            <a:cs typeface="NikoshBAN" pitchFamily="2" charset="0"/>
          </a:endParaRPr>
        </a:p>
      </dgm:t>
    </dgm:pt>
    <dgm:pt modelId="{96AF7240-7DD5-4DA0-82F8-292F7B59652B}" type="parTrans" cxnId="{C1090163-F497-4C7C-A065-7B9E65144ADE}">
      <dgm:prSet/>
      <dgm:spPr/>
      <dgm:t>
        <a:bodyPr/>
        <a:lstStyle/>
        <a:p>
          <a:endParaRPr lang="en-US"/>
        </a:p>
      </dgm:t>
    </dgm:pt>
    <dgm:pt modelId="{CD4999EE-1D66-4278-82FC-44DE501473AD}" type="sibTrans" cxnId="{C1090163-F497-4C7C-A065-7B9E65144ADE}">
      <dgm:prSet/>
      <dgm:spPr/>
      <dgm:t>
        <a:bodyPr/>
        <a:lstStyle/>
        <a:p>
          <a:endParaRPr lang="en-US"/>
        </a:p>
      </dgm:t>
    </dgm:pt>
    <dgm:pt modelId="{F683F614-BAF0-4A9B-B93E-0AF11F63C9C0}" type="pres">
      <dgm:prSet presAssocID="{234EA11D-9864-43DA-BD0E-36AB13BDD9A5}" presName="linear" presStyleCnt="0">
        <dgm:presLayoutVars>
          <dgm:animLvl val="lvl"/>
          <dgm:resizeHandles val="exact"/>
        </dgm:presLayoutVars>
      </dgm:prSet>
      <dgm:spPr/>
      <dgm:t>
        <a:bodyPr/>
        <a:lstStyle/>
        <a:p>
          <a:endParaRPr lang="en-US"/>
        </a:p>
      </dgm:t>
    </dgm:pt>
    <dgm:pt modelId="{38F8573B-E25E-4CED-B0F4-22DCB4231B5A}" type="pres">
      <dgm:prSet presAssocID="{3EF5C329-FF8B-4462-A096-A13D3858761F}" presName="parentText" presStyleLbl="node1" presStyleIdx="0" presStyleCnt="1">
        <dgm:presLayoutVars>
          <dgm:chMax val="0"/>
          <dgm:bulletEnabled val="1"/>
        </dgm:presLayoutVars>
      </dgm:prSet>
      <dgm:spPr/>
      <dgm:t>
        <a:bodyPr/>
        <a:lstStyle/>
        <a:p>
          <a:endParaRPr lang="en-US"/>
        </a:p>
      </dgm:t>
    </dgm:pt>
  </dgm:ptLst>
  <dgm:cxnLst>
    <dgm:cxn modelId="{003753D8-337D-4FF2-9712-A6418549A962}" type="presOf" srcId="{234EA11D-9864-43DA-BD0E-36AB13BDD9A5}" destId="{F683F614-BAF0-4A9B-B93E-0AF11F63C9C0}" srcOrd="0" destOrd="0" presId="urn:microsoft.com/office/officeart/2005/8/layout/vList2"/>
    <dgm:cxn modelId="{0C3B317C-0875-4E55-A72E-EA73A9183F31}" type="presOf" srcId="{3EF5C329-FF8B-4462-A096-A13D3858761F}" destId="{38F8573B-E25E-4CED-B0F4-22DCB4231B5A}" srcOrd="0" destOrd="0" presId="urn:microsoft.com/office/officeart/2005/8/layout/vList2"/>
    <dgm:cxn modelId="{C1090163-F497-4C7C-A065-7B9E65144ADE}" srcId="{234EA11D-9864-43DA-BD0E-36AB13BDD9A5}" destId="{3EF5C329-FF8B-4462-A096-A13D3858761F}" srcOrd="0" destOrd="0" parTransId="{96AF7240-7DD5-4DA0-82F8-292F7B59652B}" sibTransId="{CD4999EE-1D66-4278-82FC-44DE501473AD}"/>
    <dgm:cxn modelId="{F94C4179-1D6C-467B-A56F-A20483FDC11F}" type="presParOf" srcId="{F683F614-BAF0-4A9B-B93E-0AF11F63C9C0}" destId="{38F8573B-E25E-4CED-B0F4-22DCB4231B5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6A5215-1199-4FC6-9419-D2E24EC67397}"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US"/>
        </a:p>
      </dgm:t>
    </dgm:pt>
    <dgm:pt modelId="{3AB27631-8866-4AB6-9F0A-5B4AFD41E2ED}">
      <dgm:prSet/>
      <dgm:spPr>
        <a:solidFill>
          <a:srgbClr val="00B050"/>
        </a:solidFill>
      </dgm:spPr>
      <dgm:t>
        <a:bodyPr/>
        <a:lstStyle/>
        <a:p>
          <a:pPr rtl="0"/>
          <a:r>
            <a:rPr lang="en-US" u="sng" dirty="0" smtClean="0">
              <a:latin typeface="NikoshBAN" pitchFamily="2" charset="0"/>
              <a:cs typeface="NikoshBAN" pitchFamily="2" charset="0"/>
            </a:rPr>
            <a:t>Individual Work</a:t>
          </a:r>
          <a:endParaRPr lang="en-US" u="sng" dirty="0">
            <a:latin typeface="NikoshBAN" pitchFamily="2" charset="0"/>
            <a:cs typeface="NikoshBAN" pitchFamily="2" charset="0"/>
          </a:endParaRPr>
        </a:p>
      </dgm:t>
    </dgm:pt>
    <dgm:pt modelId="{40499336-B7AF-4C1B-A4CE-71B422D7BCA3}" type="parTrans" cxnId="{177A3996-D2F2-4546-BA31-8088DE4B85FB}">
      <dgm:prSet/>
      <dgm:spPr/>
      <dgm:t>
        <a:bodyPr/>
        <a:lstStyle/>
        <a:p>
          <a:endParaRPr lang="en-US"/>
        </a:p>
      </dgm:t>
    </dgm:pt>
    <dgm:pt modelId="{F84CA1E4-C894-4706-8B94-DAE070E18DD8}" type="sibTrans" cxnId="{177A3996-D2F2-4546-BA31-8088DE4B85FB}">
      <dgm:prSet/>
      <dgm:spPr/>
      <dgm:t>
        <a:bodyPr/>
        <a:lstStyle/>
        <a:p>
          <a:endParaRPr lang="en-US"/>
        </a:p>
      </dgm:t>
    </dgm:pt>
    <dgm:pt modelId="{989CAB01-BA66-4F50-86AF-6B520C5C4E42}" type="pres">
      <dgm:prSet presAssocID="{F86A5215-1199-4FC6-9419-D2E24EC67397}" presName="linearFlow" presStyleCnt="0">
        <dgm:presLayoutVars>
          <dgm:dir/>
          <dgm:resizeHandles val="exact"/>
        </dgm:presLayoutVars>
      </dgm:prSet>
      <dgm:spPr/>
      <dgm:t>
        <a:bodyPr/>
        <a:lstStyle/>
        <a:p>
          <a:endParaRPr lang="en-US"/>
        </a:p>
      </dgm:t>
    </dgm:pt>
    <dgm:pt modelId="{10F2FEEA-21C7-48A3-ACD8-9D05D8859C89}" type="pres">
      <dgm:prSet presAssocID="{3AB27631-8866-4AB6-9F0A-5B4AFD41E2ED}" presName="composite" presStyleCnt="0"/>
      <dgm:spPr/>
    </dgm:pt>
    <dgm:pt modelId="{52B15622-DF9B-4E38-A7FE-472D75246059}" type="pres">
      <dgm:prSet presAssocID="{3AB27631-8866-4AB6-9F0A-5B4AFD41E2ED}" presName="imgShp" presStyleLbl="fgImgPlace1" presStyleIdx="0" presStyleCnt="1"/>
      <dgm:spPr/>
      <dgm:t>
        <a:bodyPr/>
        <a:lstStyle/>
        <a:p>
          <a:endParaRPr lang="en-US"/>
        </a:p>
      </dgm:t>
    </dgm:pt>
    <dgm:pt modelId="{140BB75C-B76E-405D-BF80-F49EC5816973}" type="pres">
      <dgm:prSet presAssocID="{3AB27631-8866-4AB6-9F0A-5B4AFD41E2ED}" presName="txShp" presStyleLbl="node1" presStyleIdx="0" presStyleCnt="1" custScaleX="107497">
        <dgm:presLayoutVars>
          <dgm:bulletEnabled val="1"/>
        </dgm:presLayoutVars>
      </dgm:prSet>
      <dgm:spPr/>
      <dgm:t>
        <a:bodyPr/>
        <a:lstStyle/>
        <a:p>
          <a:endParaRPr lang="en-US"/>
        </a:p>
      </dgm:t>
    </dgm:pt>
  </dgm:ptLst>
  <dgm:cxnLst>
    <dgm:cxn modelId="{177A3996-D2F2-4546-BA31-8088DE4B85FB}" srcId="{F86A5215-1199-4FC6-9419-D2E24EC67397}" destId="{3AB27631-8866-4AB6-9F0A-5B4AFD41E2ED}" srcOrd="0" destOrd="0" parTransId="{40499336-B7AF-4C1B-A4CE-71B422D7BCA3}" sibTransId="{F84CA1E4-C894-4706-8B94-DAE070E18DD8}"/>
    <dgm:cxn modelId="{789F5EAF-BF5E-4436-9183-78B5D0F1ACCE}" type="presOf" srcId="{F86A5215-1199-4FC6-9419-D2E24EC67397}" destId="{989CAB01-BA66-4F50-86AF-6B520C5C4E42}" srcOrd="0" destOrd="0" presId="urn:microsoft.com/office/officeart/2005/8/layout/vList3#1"/>
    <dgm:cxn modelId="{8F0FAEBF-1EE3-4408-967C-847BB998F6B8}" type="presOf" srcId="{3AB27631-8866-4AB6-9F0A-5B4AFD41E2ED}" destId="{140BB75C-B76E-405D-BF80-F49EC5816973}" srcOrd="0" destOrd="0" presId="urn:microsoft.com/office/officeart/2005/8/layout/vList3#1"/>
    <dgm:cxn modelId="{6E68DF48-D1D6-4D4F-A666-A593DA3B7835}" type="presParOf" srcId="{989CAB01-BA66-4F50-86AF-6B520C5C4E42}" destId="{10F2FEEA-21C7-48A3-ACD8-9D05D8859C89}" srcOrd="0" destOrd="0" presId="urn:microsoft.com/office/officeart/2005/8/layout/vList3#1"/>
    <dgm:cxn modelId="{40F6F3BA-DBB3-4148-98B3-38D487F9294D}" type="presParOf" srcId="{10F2FEEA-21C7-48A3-ACD8-9D05D8859C89}" destId="{52B15622-DF9B-4E38-A7FE-472D75246059}" srcOrd="0" destOrd="0" presId="urn:microsoft.com/office/officeart/2005/8/layout/vList3#1"/>
    <dgm:cxn modelId="{FAEA5569-B8E1-428D-849C-DABF8BC0D400}" type="presParOf" srcId="{10F2FEEA-21C7-48A3-ACD8-9D05D8859C89}" destId="{140BB75C-B76E-405D-BF80-F49EC5816973}"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83DF98-2AF9-433D-B892-A4A551B017B7}" type="doc">
      <dgm:prSet loTypeId="urn:microsoft.com/office/officeart/2005/8/layout/bList2#1" loCatId="list" qsTypeId="urn:microsoft.com/office/officeart/2005/8/quickstyle/simple1" qsCatId="simple" csTypeId="urn:microsoft.com/office/officeart/2005/8/colors/accent1_2" csCatId="accent1" phldr="1"/>
      <dgm:spPr/>
      <dgm:t>
        <a:bodyPr/>
        <a:lstStyle/>
        <a:p>
          <a:endParaRPr lang="en-US"/>
        </a:p>
      </dgm:t>
    </dgm:pt>
    <dgm:pt modelId="{7A1F42D1-0228-4617-A71A-1901266643B7}">
      <dgm:prSet/>
      <dgm:spPr/>
      <dgm:t>
        <a:bodyPr/>
        <a:lstStyle/>
        <a:p>
          <a:pPr rtl="0"/>
          <a:r>
            <a:rPr lang="en-US" dirty="0" smtClean="0">
              <a:latin typeface="NikoshBAN" pitchFamily="2" charset="0"/>
              <a:cs typeface="NikoshBAN" pitchFamily="2" charset="0"/>
            </a:rPr>
            <a:t>Dear students, open your book at page 82 and read the text loudly.</a:t>
          </a:r>
          <a:endParaRPr lang="en-US" dirty="0">
            <a:latin typeface="NikoshBAN" pitchFamily="2" charset="0"/>
            <a:cs typeface="NikoshBAN" pitchFamily="2" charset="0"/>
          </a:endParaRPr>
        </a:p>
      </dgm:t>
    </dgm:pt>
    <dgm:pt modelId="{F54D6DE0-E0C4-4A73-B098-E8B590A1EA50}" type="parTrans" cxnId="{C8F14E85-0BC3-4900-BDB1-6E8C29EFAD4C}">
      <dgm:prSet/>
      <dgm:spPr/>
      <dgm:t>
        <a:bodyPr/>
        <a:lstStyle/>
        <a:p>
          <a:endParaRPr lang="en-US">
            <a:latin typeface="NikoshBAN" pitchFamily="2" charset="0"/>
            <a:cs typeface="NikoshBAN" pitchFamily="2" charset="0"/>
          </a:endParaRPr>
        </a:p>
      </dgm:t>
    </dgm:pt>
    <dgm:pt modelId="{202BD52E-EA98-49A7-B16C-CA6893BD81A5}" type="sibTrans" cxnId="{C8F14E85-0BC3-4900-BDB1-6E8C29EFAD4C}">
      <dgm:prSet/>
      <dgm:spPr/>
      <dgm:t>
        <a:bodyPr/>
        <a:lstStyle/>
        <a:p>
          <a:endParaRPr lang="en-US">
            <a:latin typeface="NikoshBAN" pitchFamily="2" charset="0"/>
            <a:cs typeface="NikoshBAN" pitchFamily="2" charset="0"/>
          </a:endParaRPr>
        </a:p>
      </dgm:t>
    </dgm:pt>
    <dgm:pt modelId="{2410CFD4-26AA-42CB-A861-97B6CEE09F4D}" type="pres">
      <dgm:prSet presAssocID="{8C83DF98-2AF9-433D-B892-A4A551B017B7}" presName="diagram" presStyleCnt="0">
        <dgm:presLayoutVars>
          <dgm:dir/>
          <dgm:animLvl val="lvl"/>
          <dgm:resizeHandles val="exact"/>
        </dgm:presLayoutVars>
      </dgm:prSet>
      <dgm:spPr/>
      <dgm:t>
        <a:bodyPr/>
        <a:lstStyle/>
        <a:p>
          <a:endParaRPr lang="en-US"/>
        </a:p>
      </dgm:t>
    </dgm:pt>
    <dgm:pt modelId="{FF432FC5-DB53-400F-BAAB-7335660E6671}" type="pres">
      <dgm:prSet presAssocID="{7A1F42D1-0228-4617-A71A-1901266643B7}" presName="compNode" presStyleCnt="0"/>
      <dgm:spPr/>
    </dgm:pt>
    <dgm:pt modelId="{79BA279C-3098-47B3-8C14-07FCF0D333AE}" type="pres">
      <dgm:prSet presAssocID="{7A1F42D1-0228-4617-A71A-1901266643B7}" presName="childRect" presStyleLbl="bgAcc1" presStyleIdx="0" presStyleCnt="1" custScaleX="86298">
        <dgm:presLayoutVars>
          <dgm:bulletEnabled val="1"/>
        </dgm:presLayoutVars>
      </dgm:prSet>
      <dgm:spPr/>
    </dgm:pt>
    <dgm:pt modelId="{15A2587B-628A-4E9F-9FCD-83B7E050B45F}" type="pres">
      <dgm:prSet presAssocID="{7A1F42D1-0228-4617-A71A-1901266643B7}" presName="parentText" presStyleLbl="node1" presStyleIdx="0" presStyleCnt="0">
        <dgm:presLayoutVars>
          <dgm:chMax val="0"/>
          <dgm:bulletEnabled val="1"/>
        </dgm:presLayoutVars>
      </dgm:prSet>
      <dgm:spPr/>
      <dgm:t>
        <a:bodyPr/>
        <a:lstStyle/>
        <a:p>
          <a:endParaRPr lang="en-US"/>
        </a:p>
      </dgm:t>
    </dgm:pt>
    <dgm:pt modelId="{72AE538A-B63E-4E37-A3F6-6453E2B7B531}" type="pres">
      <dgm:prSet presAssocID="{7A1F42D1-0228-4617-A71A-1901266643B7}" presName="parentRect" presStyleLbl="alignNode1" presStyleIdx="0" presStyleCnt="1" custScaleX="857295" custScaleY="565356"/>
      <dgm:spPr/>
      <dgm:t>
        <a:bodyPr/>
        <a:lstStyle/>
        <a:p>
          <a:endParaRPr lang="en-US"/>
        </a:p>
      </dgm:t>
    </dgm:pt>
    <dgm:pt modelId="{6FE8A6C1-F7DC-4413-A932-DB78BDF16523}" type="pres">
      <dgm:prSet presAssocID="{7A1F42D1-0228-4617-A71A-1901266643B7}" presName="adorn" presStyleLbl="fgAccFollowNode1" presStyleIdx="0" presStyleCnt="1" custScaleX="465146" custScaleY="556577" custLinFactX="400000" custLinFactNeighborX="494571"/>
      <dgm:spPr>
        <a:blipFill rotWithShape="0">
          <a:blip xmlns:r="http://schemas.openxmlformats.org/officeDocument/2006/relationships" r:embed="rId1"/>
          <a:stretch>
            <a:fillRect/>
          </a:stretch>
        </a:blipFill>
      </dgm:spPr>
    </dgm:pt>
  </dgm:ptLst>
  <dgm:cxnLst>
    <dgm:cxn modelId="{C8F14E85-0BC3-4900-BDB1-6E8C29EFAD4C}" srcId="{8C83DF98-2AF9-433D-B892-A4A551B017B7}" destId="{7A1F42D1-0228-4617-A71A-1901266643B7}" srcOrd="0" destOrd="0" parTransId="{F54D6DE0-E0C4-4A73-B098-E8B590A1EA50}" sibTransId="{202BD52E-EA98-49A7-B16C-CA6893BD81A5}"/>
    <dgm:cxn modelId="{0E34A5D1-2EC5-4B26-85E4-B853A2AAB32A}" type="presOf" srcId="{7A1F42D1-0228-4617-A71A-1901266643B7}" destId="{72AE538A-B63E-4E37-A3F6-6453E2B7B531}" srcOrd="1" destOrd="0" presId="urn:microsoft.com/office/officeart/2005/8/layout/bList2#1"/>
    <dgm:cxn modelId="{11025FF4-F357-44A8-892F-7AE5B089BBF6}" type="presOf" srcId="{8C83DF98-2AF9-433D-B892-A4A551B017B7}" destId="{2410CFD4-26AA-42CB-A861-97B6CEE09F4D}" srcOrd="0" destOrd="0" presId="urn:microsoft.com/office/officeart/2005/8/layout/bList2#1"/>
    <dgm:cxn modelId="{2DD3AD44-DBBD-46F8-883A-2E5600804CEA}" type="presOf" srcId="{7A1F42D1-0228-4617-A71A-1901266643B7}" destId="{15A2587B-628A-4E9F-9FCD-83B7E050B45F}" srcOrd="0" destOrd="0" presId="urn:microsoft.com/office/officeart/2005/8/layout/bList2#1"/>
    <dgm:cxn modelId="{5D9C1026-B8E4-438F-A2F1-4B1BF2DC7033}" type="presParOf" srcId="{2410CFD4-26AA-42CB-A861-97B6CEE09F4D}" destId="{FF432FC5-DB53-400F-BAAB-7335660E6671}" srcOrd="0" destOrd="0" presId="urn:microsoft.com/office/officeart/2005/8/layout/bList2#1"/>
    <dgm:cxn modelId="{D8684FC8-B5A1-45F7-AC16-E43FA5873FA7}" type="presParOf" srcId="{FF432FC5-DB53-400F-BAAB-7335660E6671}" destId="{79BA279C-3098-47B3-8C14-07FCF0D333AE}" srcOrd="0" destOrd="0" presId="urn:microsoft.com/office/officeart/2005/8/layout/bList2#1"/>
    <dgm:cxn modelId="{D8E12DB5-3ACD-492D-9F08-9898F351BBFF}" type="presParOf" srcId="{FF432FC5-DB53-400F-BAAB-7335660E6671}" destId="{15A2587B-628A-4E9F-9FCD-83B7E050B45F}" srcOrd="1" destOrd="0" presId="urn:microsoft.com/office/officeart/2005/8/layout/bList2#1"/>
    <dgm:cxn modelId="{A80BF14D-24FA-405F-8F4E-7EB0F97DEFBF}" type="presParOf" srcId="{FF432FC5-DB53-400F-BAAB-7335660E6671}" destId="{72AE538A-B63E-4E37-A3F6-6453E2B7B531}" srcOrd="2" destOrd="0" presId="urn:microsoft.com/office/officeart/2005/8/layout/bList2#1"/>
    <dgm:cxn modelId="{2E6A3611-C605-44A1-9E3A-EC7694E07867}" type="presParOf" srcId="{FF432FC5-DB53-400F-BAAB-7335660E6671}" destId="{6FE8A6C1-F7DC-4413-A932-DB78BDF16523}" srcOrd="3" destOrd="0" presId="urn:microsoft.com/office/officeart/2005/8/layout/bList2#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C707D6-7D18-4577-B7C7-F36E0D78FE36}" type="doc">
      <dgm:prSet loTypeId="urn:microsoft.com/office/officeart/2005/8/layout/vList3#2" loCatId="list" qsTypeId="urn:microsoft.com/office/officeart/2005/8/quickstyle/simple1" qsCatId="simple" csTypeId="urn:microsoft.com/office/officeart/2005/8/colors/accent2_2" csCatId="accent2" phldr="1"/>
      <dgm:spPr/>
      <dgm:t>
        <a:bodyPr/>
        <a:lstStyle/>
        <a:p>
          <a:endParaRPr lang="en-US"/>
        </a:p>
      </dgm:t>
    </dgm:pt>
    <dgm:pt modelId="{43583D50-19F4-4EC8-A743-99E99CFDA8F5}">
      <dgm:prSet/>
      <dgm:spPr/>
      <dgm:t>
        <a:bodyPr/>
        <a:lstStyle/>
        <a:p>
          <a:pPr rtl="0"/>
          <a:r>
            <a:rPr lang="en-US" b="1" u="sng" dirty="0" smtClean="0">
              <a:latin typeface="NikoshBAN" pitchFamily="2" charset="0"/>
              <a:cs typeface="NikoshBAN" pitchFamily="2" charset="0"/>
            </a:rPr>
            <a:t>Pair Work</a:t>
          </a:r>
          <a:endParaRPr lang="en-US" b="1" u="sng" dirty="0">
            <a:latin typeface="NikoshBAN" pitchFamily="2" charset="0"/>
            <a:cs typeface="NikoshBAN" pitchFamily="2" charset="0"/>
          </a:endParaRPr>
        </a:p>
      </dgm:t>
    </dgm:pt>
    <dgm:pt modelId="{063271D4-02F2-412D-B083-4ACD01BBAE9D}" type="parTrans" cxnId="{673F236F-FFED-449B-BD55-90ED0C7C5451}">
      <dgm:prSet/>
      <dgm:spPr/>
      <dgm:t>
        <a:bodyPr/>
        <a:lstStyle/>
        <a:p>
          <a:endParaRPr lang="en-US"/>
        </a:p>
      </dgm:t>
    </dgm:pt>
    <dgm:pt modelId="{1E1598E1-968F-4CD1-B860-DB45AE40F289}" type="sibTrans" cxnId="{673F236F-FFED-449B-BD55-90ED0C7C5451}">
      <dgm:prSet/>
      <dgm:spPr/>
      <dgm:t>
        <a:bodyPr/>
        <a:lstStyle/>
        <a:p>
          <a:endParaRPr lang="en-US"/>
        </a:p>
      </dgm:t>
    </dgm:pt>
    <dgm:pt modelId="{3CF7903C-1C21-4939-9ED9-03DDF7E58145}" type="pres">
      <dgm:prSet presAssocID="{88C707D6-7D18-4577-B7C7-F36E0D78FE36}" presName="linearFlow" presStyleCnt="0">
        <dgm:presLayoutVars>
          <dgm:dir/>
          <dgm:resizeHandles val="exact"/>
        </dgm:presLayoutVars>
      </dgm:prSet>
      <dgm:spPr/>
      <dgm:t>
        <a:bodyPr/>
        <a:lstStyle/>
        <a:p>
          <a:endParaRPr lang="en-US"/>
        </a:p>
      </dgm:t>
    </dgm:pt>
    <dgm:pt modelId="{E83A2D03-7994-487D-842C-C47DCA6AAE9E}" type="pres">
      <dgm:prSet presAssocID="{43583D50-19F4-4EC8-A743-99E99CFDA8F5}" presName="composite" presStyleCnt="0"/>
      <dgm:spPr/>
    </dgm:pt>
    <dgm:pt modelId="{C89F1DDB-A935-42DC-9093-8EC34B3DD69B}" type="pres">
      <dgm:prSet presAssocID="{43583D50-19F4-4EC8-A743-99E99CFDA8F5}"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dgm:spPr>
      <dgm:t>
        <a:bodyPr/>
        <a:lstStyle/>
        <a:p>
          <a:endParaRPr lang="en-US"/>
        </a:p>
      </dgm:t>
    </dgm:pt>
    <dgm:pt modelId="{45ECF328-BC76-4C75-B95F-8A2FCAEC37EF}" type="pres">
      <dgm:prSet presAssocID="{43583D50-19F4-4EC8-A743-99E99CFDA8F5}" presName="txShp" presStyleLbl="node1" presStyleIdx="0" presStyleCnt="1" custScaleX="137567" custScaleY="77778">
        <dgm:presLayoutVars>
          <dgm:bulletEnabled val="1"/>
        </dgm:presLayoutVars>
      </dgm:prSet>
      <dgm:spPr/>
      <dgm:t>
        <a:bodyPr/>
        <a:lstStyle/>
        <a:p>
          <a:endParaRPr lang="en-US"/>
        </a:p>
      </dgm:t>
    </dgm:pt>
  </dgm:ptLst>
  <dgm:cxnLst>
    <dgm:cxn modelId="{32639263-7AB8-4BA1-89BB-725686E0364B}" type="presOf" srcId="{43583D50-19F4-4EC8-A743-99E99CFDA8F5}" destId="{45ECF328-BC76-4C75-B95F-8A2FCAEC37EF}" srcOrd="0" destOrd="0" presId="urn:microsoft.com/office/officeart/2005/8/layout/vList3#2"/>
    <dgm:cxn modelId="{63E795BD-F9ED-46E0-A417-9FB7082DC764}" type="presOf" srcId="{88C707D6-7D18-4577-B7C7-F36E0D78FE36}" destId="{3CF7903C-1C21-4939-9ED9-03DDF7E58145}" srcOrd="0" destOrd="0" presId="urn:microsoft.com/office/officeart/2005/8/layout/vList3#2"/>
    <dgm:cxn modelId="{673F236F-FFED-449B-BD55-90ED0C7C5451}" srcId="{88C707D6-7D18-4577-B7C7-F36E0D78FE36}" destId="{43583D50-19F4-4EC8-A743-99E99CFDA8F5}" srcOrd="0" destOrd="0" parTransId="{063271D4-02F2-412D-B083-4ACD01BBAE9D}" sibTransId="{1E1598E1-968F-4CD1-B860-DB45AE40F289}"/>
    <dgm:cxn modelId="{3CCF25A7-DF6C-47A8-9B86-0CF68BDC6E01}" type="presParOf" srcId="{3CF7903C-1C21-4939-9ED9-03DDF7E58145}" destId="{E83A2D03-7994-487D-842C-C47DCA6AAE9E}" srcOrd="0" destOrd="0" presId="urn:microsoft.com/office/officeart/2005/8/layout/vList3#2"/>
    <dgm:cxn modelId="{CD19F23B-C4B0-4823-A870-EE53B983398C}" type="presParOf" srcId="{E83A2D03-7994-487D-842C-C47DCA6AAE9E}" destId="{C89F1DDB-A935-42DC-9093-8EC34B3DD69B}" srcOrd="0" destOrd="0" presId="urn:microsoft.com/office/officeart/2005/8/layout/vList3#2"/>
    <dgm:cxn modelId="{5046C368-8A8D-4C07-BD1B-BE3FF4F60D4B}" type="presParOf" srcId="{E83A2D03-7994-487D-842C-C47DCA6AAE9E}" destId="{45ECF328-BC76-4C75-B95F-8A2FCAEC37EF}"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7EFDF0A-4465-412C-BD7C-443AE3E916D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01E7CEE2-0105-4A6A-A2A5-4D3E8191F127}">
      <dgm:prSet/>
      <dgm:spPr>
        <a:solidFill>
          <a:srgbClr val="00B050"/>
        </a:solidFill>
      </dgm:spPr>
      <dgm:t>
        <a:bodyPr/>
        <a:lstStyle/>
        <a:p>
          <a:pPr rtl="0"/>
          <a:r>
            <a:rPr lang="en-US" b="1" dirty="0" smtClean="0">
              <a:latin typeface="NikoshBAN" pitchFamily="2" charset="0"/>
              <a:cs typeface="NikoshBAN" pitchFamily="2" charset="0"/>
            </a:rPr>
            <a:t>Say ‘True’  for correct statement or ‘False’ for incorrect statement.</a:t>
          </a:r>
          <a:endParaRPr lang="en-US" b="1" dirty="0">
            <a:latin typeface="NikoshBAN" pitchFamily="2" charset="0"/>
            <a:cs typeface="NikoshBAN" pitchFamily="2" charset="0"/>
          </a:endParaRPr>
        </a:p>
      </dgm:t>
    </dgm:pt>
    <dgm:pt modelId="{5B76F3C3-BB0E-4160-AB29-F716CD99ABFF}" type="parTrans" cxnId="{4626C7B8-17D9-4373-8430-4C3C819AEF1D}">
      <dgm:prSet/>
      <dgm:spPr/>
      <dgm:t>
        <a:bodyPr/>
        <a:lstStyle/>
        <a:p>
          <a:endParaRPr lang="en-US"/>
        </a:p>
      </dgm:t>
    </dgm:pt>
    <dgm:pt modelId="{203D99F9-5C6F-4FA5-AD2C-9AF6151CD6B5}" type="sibTrans" cxnId="{4626C7B8-17D9-4373-8430-4C3C819AEF1D}">
      <dgm:prSet/>
      <dgm:spPr/>
      <dgm:t>
        <a:bodyPr/>
        <a:lstStyle/>
        <a:p>
          <a:endParaRPr lang="en-US"/>
        </a:p>
      </dgm:t>
    </dgm:pt>
    <dgm:pt modelId="{F9FFB0FE-C4E9-4A11-A774-CF685A9A47C1}" type="pres">
      <dgm:prSet presAssocID="{17EFDF0A-4465-412C-BD7C-443AE3E916D8}" presName="Name0" presStyleCnt="0">
        <dgm:presLayoutVars>
          <dgm:chPref val="3"/>
          <dgm:dir/>
          <dgm:animLvl val="lvl"/>
          <dgm:resizeHandles/>
        </dgm:presLayoutVars>
      </dgm:prSet>
      <dgm:spPr/>
      <dgm:t>
        <a:bodyPr/>
        <a:lstStyle/>
        <a:p>
          <a:endParaRPr lang="en-US"/>
        </a:p>
      </dgm:t>
    </dgm:pt>
    <dgm:pt modelId="{00E6A50D-F686-4020-A026-6042E8F2A6CA}" type="pres">
      <dgm:prSet presAssocID="{01E7CEE2-0105-4A6A-A2A5-4D3E8191F127}" presName="horFlow" presStyleCnt="0"/>
      <dgm:spPr/>
    </dgm:pt>
    <dgm:pt modelId="{B1C5051E-9CA6-459E-AB48-D61B77D7FEF1}" type="pres">
      <dgm:prSet presAssocID="{01E7CEE2-0105-4A6A-A2A5-4D3E8191F127}" presName="bigChev" presStyleLbl="node1" presStyleIdx="0" presStyleCnt="1" custScaleX="334262" custLinFactNeighborY="8958"/>
      <dgm:spPr/>
      <dgm:t>
        <a:bodyPr/>
        <a:lstStyle/>
        <a:p>
          <a:endParaRPr lang="en-US"/>
        </a:p>
      </dgm:t>
    </dgm:pt>
  </dgm:ptLst>
  <dgm:cxnLst>
    <dgm:cxn modelId="{DB65D416-0931-4591-8A69-61B2B0D730E4}" type="presOf" srcId="{01E7CEE2-0105-4A6A-A2A5-4D3E8191F127}" destId="{B1C5051E-9CA6-459E-AB48-D61B77D7FEF1}" srcOrd="0" destOrd="0" presId="urn:microsoft.com/office/officeart/2005/8/layout/lProcess3"/>
    <dgm:cxn modelId="{E8999F2A-3F4D-4A70-9CCD-69EBE80408EA}" type="presOf" srcId="{17EFDF0A-4465-412C-BD7C-443AE3E916D8}" destId="{F9FFB0FE-C4E9-4A11-A774-CF685A9A47C1}" srcOrd="0" destOrd="0" presId="urn:microsoft.com/office/officeart/2005/8/layout/lProcess3"/>
    <dgm:cxn modelId="{4626C7B8-17D9-4373-8430-4C3C819AEF1D}" srcId="{17EFDF0A-4465-412C-BD7C-443AE3E916D8}" destId="{01E7CEE2-0105-4A6A-A2A5-4D3E8191F127}" srcOrd="0" destOrd="0" parTransId="{5B76F3C3-BB0E-4160-AB29-F716CD99ABFF}" sibTransId="{203D99F9-5C6F-4FA5-AD2C-9AF6151CD6B5}"/>
    <dgm:cxn modelId="{ED8981FF-5AB4-4EBC-8EE7-C1E7A43583F1}" type="presParOf" srcId="{F9FFB0FE-C4E9-4A11-A774-CF685A9A47C1}" destId="{00E6A50D-F686-4020-A026-6042E8F2A6CA}" srcOrd="0" destOrd="0" presId="urn:microsoft.com/office/officeart/2005/8/layout/lProcess3"/>
    <dgm:cxn modelId="{92A2E4CE-B14D-4995-833E-506D10EBBBF9}" type="presParOf" srcId="{00E6A50D-F686-4020-A026-6042E8F2A6CA}" destId="{B1C5051E-9CA6-459E-AB48-D61B77D7FEF1}" srcOrd="0"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1B5B44-BFD7-4CA8-A549-29AFA94675C7}" type="doc">
      <dgm:prSet loTypeId="urn:microsoft.com/office/officeart/2005/8/layout/vList3#3" loCatId="list" qsTypeId="urn:microsoft.com/office/officeart/2005/8/quickstyle/simple1" qsCatId="simple" csTypeId="urn:microsoft.com/office/officeart/2005/8/colors/accent1_2" csCatId="accent1" phldr="1"/>
      <dgm:spPr/>
      <dgm:t>
        <a:bodyPr/>
        <a:lstStyle/>
        <a:p>
          <a:endParaRPr lang="en-US"/>
        </a:p>
      </dgm:t>
    </dgm:pt>
    <dgm:pt modelId="{F86A8385-75F2-4031-A519-EF5089944985}">
      <dgm:prSet/>
      <dgm:spPr>
        <a:solidFill>
          <a:schemeClr val="tx2"/>
        </a:solidFill>
      </dgm:spPr>
      <dgm:t>
        <a:bodyPr/>
        <a:lstStyle/>
        <a:p>
          <a:pPr rtl="0"/>
          <a:r>
            <a:rPr lang="en-US" b="1" dirty="0" smtClean="0">
              <a:latin typeface="NikoshBAN" pitchFamily="2" charset="0"/>
              <a:cs typeface="NikoshBAN" pitchFamily="2" charset="0"/>
            </a:rPr>
            <a:t>Group Work </a:t>
          </a:r>
          <a:endParaRPr lang="en-US" b="1" dirty="0">
            <a:latin typeface="NikoshBAN" pitchFamily="2" charset="0"/>
            <a:cs typeface="NikoshBAN" pitchFamily="2" charset="0"/>
          </a:endParaRPr>
        </a:p>
      </dgm:t>
    </dgm:pt>
    <dgm:pt modelId="{9F128D24-0221-4F3B-80E2-0462CF25C437}" type="parTrans" cxnId="{3D0B7507-7E94-4D7A-92CC-F3DB7482EA17}">
      <dgm:prSet/>
      <dgm:spPr/>
      <dgm:t>
        <a:bodyPr/>
        <a:lstStyle/>
        <a:p>
          <a:endParaRPr lang="en-US"/>
        </a:p>
      </dgm:t>
    </dgm:pt>
    <dgm:pt modelId="{6FDC80EE-9041-43AD-8F65-F0CC183B89AE}" type="sibTrans" cxnId="{3D0B7507-7E94-4D7A-92CC-F3DB7482EA17}">
      <dgm:prSet/>
      <dgm:spPr/>
      <dgm:t>
        <a:bodyPr/>
        <a:lstStyle/>
        <a:p>
          <a:endParaRPr lang="en-US"/>
        </a:p>
      </dgm:t>
    </dgm:pt>
    <dgm:pt modelId="{9519AF3E-202F-4EBB-B578-F62C27500133}" type="pres">
      <dgm:prSet presAssocID="{511B5B44-BFD7-4CA8-A549-29AFA94675C7}" presName="linearFlow" presStyleCnt="0">
        <dgm:presLayoutVars>
          <dgm:dir/>
          <dgm:resizeHandles val="exact"/>
        </dgm:presLayoutVars>
      </dgm:prSet>
      <dgm:spPr/>
      <dgm:t>
        <a:bodyPr/>
        <a:lstStyle/>
        <a:p>
          <a:endParaRPr lang="en-US"/>
        </a:p>
      </dgm:t>
    </dgm:pt>
    <dgm:pt modelId="{62446EB6-E20F-47D0-9DBD-75EDE42356B7}" type="pres">
      <dgm:prSet presAssocID="{F86A8385-75F2-4031-A519-EF5089944985}" presName="composite" presStyleCnt="0"/>
      <dgm:spPr/>
    </dgm:pt>
    <dgm:pt modelId="{D694B6BB-00F7-4FE2-B066-4F5619AD2EEE}" type="pres">
      <dgm:prSet presAssocID="{F86A8385-75F2-4031-A519-EF5089944985}" presName="imgShp" presStyleLbl="fgImgPlace1" presStyleIdx="0" presStyleCnt="1" custScaleX="97771">
        <dgm:style>
          <a:lnRef idx="3">
            <a:schemeClr val="lt1"/>
          </a:lnRef>
          <a:fillRef idx="1">
            <a:schemeClr val="accent3"/>
          </a:fillRef>
          <a:effectRef idx="1">
            <a:schemeClr val="accent3"/>
          </a:effectRef>
          <a:fontRef idx="minor">
            <a:schemeClr val="lt1"/>
          </a:fontRef>
        </dgm:style>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t>
        <a:bodyPr/>
        <a:lstStyle/>
        <a:p>
          <a:endParaRPr lang="en-US"/>
        </a:p>
      </dgm:t>
    </dgm:pt>
    <dgm:pt modelId="{C86296FE-ED34-454D-9417-FC8768A46A2B}" type="pres">
      <dgm:prSet presAssocID="{F86A8385-75F2-4031-A519-EF5089944985}" presName="txShp" presStyleLbl="node1" presStyleIdx="0" presStyleCnt="1" custScaleX="131719">
        <dgm:presLayoutVars>
          <dgm:bulletEnabled val="1"/>
        </dgm:presLayoutVars>
      </dgm:prSet>
      <dgm:spPr/>
      <dgm:t>
        <a:bodyPr/>
        <a:lstStyle/>
        <a:p>
          <a:endParaRPr lang="en-US"/>
        </a:p>
      </dgm:t>
    </dgm:pt>
  </dgm:ptLst>
  <dgm:cxnLst>
    <dgm:cxn modelId="{B4AAE8F8-2AF0-40A3-9C94-6E2C184D9A38}" type="presOf" srcId="{511B5B44-BFD7-4CA8-A549-29AFA94675C7}" destId="{9519AF3E-202F-4EBB-B578-F62C27500133}" srcOrd="0" destOrd="0" presId="urn:microsoft.com/office/officeart/2005/8/layout/vList3#3"/>
    <dgm:cxn modelId="{3D0B7507-7E94-4D7A-92CC-F3DB7482EA17}" srcId="{511B5B44-BFD7-4CA8-A549-29AFA94675C7}" destId="{F86A8385-75F2-4031-A519-EF5089944985}" srcOrd="0" destOrd="0" parTransId="{9F128D24-0221-4F3B-80E2-0462CF25C437}" sibTransId="{6FDC80EE-9041-43AD-8F65-F0CC183B89AE}"/>
    <dgm:cxn modelId="{8D39B913-A877-4A3A-8F65-5934E744D7CE}" type="presOf" srcId="{F86A8385-75F2-4031-A519-EF5089944985}" destId="{C86296FE-ED34-454D-9417-FC8768A46A2B}" srcOrd="0" destOrd="0" presId="urn:microsoft.com/office/officeart/2005/8/layout/vList3#3"/>
    <dgm:cxn modelId="{B3171E86-1D03-44A2-96FD-9308D20B33A8}" type="presParOf" srcId="{9519AF3E-202F-4EBB-B578-F62C27500133}" destId="{62446EB6-E20F-47D0-9DBD-75EDE42356B7}" srcOrd="0" destOrd="0" presId="urn:microsoft.com/office/officeart/2005/8/layout/vList3#3"/>
    <dgm:cxn modelId="{52B65FEE-E47F-48C0-9D6B-E0B980B3B88F}" type="presParOf" srcId="{62446EB6-E20F-47D0-9DBD-75EDE42356B7}" destId="{D694B6BB-00F7-4FE2-B066-4F5619AD2EEE}" srcOrd="0" destOrd="0" presId="urn:microsoft.com/office/officeart/2005/8/layout/vList3#3"/>
    <dgm:cxn modelId="{9398A385-FCB6-4A7E-8F6B-6BB2DA189235}" type="presParOf" srcId="{62446EB6-E20F-47D0-9DBD-75EDE42356B7}" destId="{C86296FE-ED34-454D-9417-FC8768A46A2B}" srcOrd="1" destOrd="0" presId="urn:microsoft.com/office/officeart/2005/8/layout/vList3#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108FAEB-6F0C-43F1-AFE3-A794AFF1B0C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630BE3A-7A3C-48E0-8EDB-8966034EFBD0}">
      <dgm:prSet/>
      <dgm:spPr>
        <a:solidFill>
          <a:srgbClr val="002060"/>
        </a:solidFill>
      </dgm:spPr>
      <dgm:t>
        <a:bodyPr/>
        <a:lstStyle/>
        <a:p>
          <a:pPr rtl="0"/>
          <a:r>
            <a:rPr lang="en-US" b="1" dirty="0" smtClean="0">
              <a:latin typeface="NikoshBAN" pitchFamily="2" charset="0"/>
              <a:cs typeface="NikoshBAN" pitchFamily="2" charset="0"/>
            </a:rPr>
            <a:t>Dear students, read the text silently.</a:t>
          </a:r>
          <a:endParaRPr lang="en-US" b="1" dirty="0">
            <a:latin typeface="NikoshBAN" pitchFamily="2" charset="0"/>
            <a:cs typeface="NikoshBAN" pitchFamily="2" charset="0"/>
          </a:endParaRPr>
        </a:p>
      </dgm:t>
    </dgm:pt>
    <dgm:pt modelId="{B1833A14-AD58-4676-845E-D0C6408D792A}" type="parTrans" cxnId="{CEF27118-4EC3-4084-9C46-070029D18FD8}">
      <dgm:prSet/>
      <dgm:spPr/>
      <dgm:t>
        <a:bodyPr/>
        <a:lstStyle/>
        <a:p>
          <a:endParaRPr lang="en-US"/>
        </a:p>
      </dgm:t>
    </dgm:pt>
    <dgm:pt modelId="{D7BEA34F-E7B3-46F6-A86C-4FE8D5383C86}" type="sibTrans" cxnId="{CEF27118-4EC3-4084-9C46-070029D18FD8}">
      <dgm:prSet/>
      <dgm:spPr/>
      <dgm:t>
        <a:bodyPr/>
        <a:lstStyle/>
        <a:p>
          <a:endParaRPr lang="en-US"/>
        </a:p>
      </dgm:t>
    </dgm:pt>
    <dgm:pt modelId="{478A4360-ABA8-4991-A465-1A142976E9FE}" type="pres">
      <dgm:prSet presAssocID="{9108FAEB-6F0C-43F1-AFE3-A794AFF1B0CA}" presName="Name0" presStyleCnt="0">
        <dgm:presLayoutVars>
          <dgm:dir/>
          <dgm:animLvl val="lvl"/>
          <dgm:resizeHandles val="exact"/>
        </dgm:presLayoutVars>
      </dgm:prSet>
      <dgm:spPr/>
      <dgm:t>
        <a:bodyPr/>
        <a:lstStyle/>
        <a:p>
          <a:endParaRPr lang="en-US"/>
        </a:p>
      </dgm:t>
    </dgm:pt>
    <dgm:pt modelId="{77E56A4A-2CC5-4B2D-9FF1-E2E380679732}" type="pres">
      <dgm:prSet presAssocID="{1630BE3A-7A3C-48E0-8EDB-8966034EFBD0}" presName="linNode" presStyleCnt="0"/>
      <dgm:spPr/>
    </dgm:pt>
    <dgm:pt modelId="{F2155D24-DA0B-4806-9FA3-BA58AA23B5E1}" type="pres">
      <dgm:prSet presAssocID="{1630BE3A-7A3C-48E0-8EDB-8966034EFBD0}" presName="parentText" presStyleLbl="node1" presStyleIdx="0" presStyleCnt="1" custScaleX="248843">
        <dgm:presLayoutVars>
          <dgm:chMax val="1"/>
          <dgm:bulletEnabled val="1"/>
        </dgm:presLayoutVars>
      </dgm:prSet>
      <dgm:spPr/>
      <dgm:t>
        <a:bodyPr/>
        <a:lstStyle/>
        <a:p>
          <a:endParaRPr lang="en-US"/>
        </a:p>
      </dgm:t>
    </dgm:pt>
  </dgm:ptLst>
  <dgm:cxnLst>
    <dgm:cxn modelId="{3A750042-71E1-4BB9-971D-8A5CAB455557}" type="presOf" srcId="{9108FAEB-6F0C-43F1-AFE3-A794AFF1B0CA}" destId="{478A4360-ABA8-4991-A465-1A142976E9FE}" srcOrd="0" destOrd="0" presId="urn:microsoft.com/office/officeart/2005/8/layout/vList5"/>
    <dgm:cxn modelId="{EAD5DC18-9767-4EC2-9622-F0DA9D4553BC}" type="presOf" srcId="{1630BE3A-7A3C-48E0-8EDB-8966034EFBD0}" destId="{F2155D24-DA0B-4806-9FA3-BA58AA23B5E1}" srcOrd="0" destOrd="0" presId="urn:microsoft.com/office/officeart/2005/8/layout/vList5"/>
    <dgm:cxn modelId="{CEF27118-4EC3-4084-9C46-070029D18FD8}" srcId="{9108FAEB-6F0C-43F1-AFE3-A794AFF1B0CA}" destId="{1630BE3A-7A3C-48E0-8EDB-8966034EFBD0}" srcOrd="0" destOrd="0" parTransId="{B1833A14-AD58-4676-845E-D0C6408D792A}" sibTransId="{D7BEA34F-E7B3-46F6-A86C-4FE8D5383C86}"/>
    <dgm:cxn modelId="{2D43E5EA-2713-484B-825A-9FA4723E9E74}" type="presParOf" srcId="{478A4360-ABA8-4991-A465-1A142976E9FE}" destId="{77E56A4A-2CC5-4B2D-9FF1-E2E380679732}" srcOrd="0" destOrd="0" presId="urn:microsoft.com/office/officeart/2005/8/layout/vList5"/>
    <dgm:cxn modelId="{25501AFC-DBB6-4948-80B3-92069F5F19EF}" type="presParOf" srcId="{77E56A4A-2CC5-4B2D-9FF1-E2E380679732}" destId="{F2155D24-DA0B-4806-9FA3-BA58AA23B5E1}"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BCB534-881F-4EF2-A030-4C21D94705D3}" type="datetimeFigureOut">
              <a:rPr lang="en-US" smtClean="0"/>
              <a:t>11-Dec-20</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B42ECF-34A4-4F90-8313-91AEEFD6D300}" type="slidenum">
              <a:rPr lang="en-US" smtClean="0"/>
              <a:t>‹#›</a:t>
            </a:fld>
            <a:endParaRPr lang="en-US"/>
          </a:p>
        </p:txBody>
      </p:sp>
    </p:spTree>
    <p:extLst>
      <p:ext uri="{BB962C8B-B14F-4D97-AF65-F5344CB8AC3E}">
        <p14:creationId xmlns:p14="http://schemas.microsoft.com/office/powerpoint/2010/main" val="1423494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8A5025-D36B-4553-97CF-DC9629F17414}" type="slidenum">
              <a:rPr lang="en-US" smtClean="0"/>
              <a:t>4</a:t>
            </a:fld>
            <a:endParaRPr lang="en-US"/>
          </a:p>
        </p:txBody>
      </p:sp>
    </p:spTree>
    <p:extLst>
      <p:ext uri="{BB962C8B-B14F-4D97-AF65-F5344CB8AC3E}">
        <p14:creationId xmlns:p14="http://schemas.microsoft.com/office/powerpoint/2010/main" val="3613699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09728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356361" y="2404534"/>
            <a:ext cx="6990242" cy="1646302"/>
          </a:xfrm>
        </p:spPr>
        <p:txBody>
          <a:bodyPr anchor="b">
            <a:noAutofit/>
          </a:bodyPr>
          <a:lstStyle>
            <a:lvl1pPr algn="r">
              <a:defRPr sz="486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56361" y="4050834"/>
            <a:ext cx="6990242" cy="1096899"/>
          </a:xfrm>
        </p:spPr>
        <p:txBody>
          <a:bodyPr anchor="t"/>
          <a:lstStyle>
            <a:lvl1pPr marL="0" indent="0" algn="r">
              <a:buNone/>
              <a:defRPr>
                <a:solidFill>
                  <a:schemeClr val="tx1">
                    <a:lumMod val="50000"/>
                    <a:lumOff val="50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8875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609600"/>
            <a:ext cx="7737001" cy="3403600"/>
          </a:xfrm>
        </p:spPr>
        <p:txBody>
          <a:bodyPr anchor="ctr">
            <a:normAutofit/>
          </a:bodyPr>
          <a:lstStyle>
            <a:lvl1pPr algn="l">
              <a:defRPr sz="396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2" y="4470400"/>
            <a:ext cx="7737001" cy="1570962"/>
          </a:xfrm>
        </p:spPr>
        <p:txBody>
          <a:bodyPr anchor="ctr">
            <a:normAutofit/>
          </a:bodyPr>
          <a:lstStyle>
            <a:lvl1pPr marL="0" indent="0" algn="l">
              <a:buNone/>
              <a:defRPr sz="1620">
                <a:solidFill>
                  <a:schemeClr val="tx1">
                    <a:lumMod val="75000"/>
                    <a:lumOff val="25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874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284721" cy="3022600"/>
          </a:xfrm>
        </p:spPr>
        <p:txBody>
          <a:bodyPr anchor="ctr">
            <a:normAutofit/>
          </a:bodyPr>
          <a:lstStyle>
            <a:lvl1pPr algn="l">
              <a:defRPr sz="396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229525" y="3632200"/>
            <a:ext cx="6502072" cy="381000"/>
          </a:xfrm>
        </p:spPr>
        <p:txBody>
          <a:bodyPr anchor="ctr">
            <a:noAutofit/>
          </a:bodyPr>
          <a:lstStyle>
            <a:lvl1pPr marL="0" indent="0">
              <a:buFontTx/>
              <a:buNone/>
              <a:defRPr sz="1440">
                <a:solidFill>
                  <a:schemeClr val="tx1">
                    <a:lumMod val="50000"/>
                    <a:lumOff val="50000"/>
                  </a:schemeClr>
                </a:solidFill>
              </a:defRPr>
            </a:lvl1pPr>
            <a:lvl2pPr marL="411480" indent="0">
              <a:buFontTx/>
              <a:buNone/>
              <a:defRPr/>
            </a:lvl2pPr>
            <a:lvl3pPr marL="822960" indent="0">
              <a:buFontTx/>
              <a:buNone/>
              <a:defRPr/>
            </a:lvl3pPr>
            <a:lvl4pPr marL="1234440" indent="0">
              <a:buFontTx/>
              <a:buNone/>
              <a:defRPr/>
            </a:lvl4pPr>
            <a:lvl5pPr marL="164592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602" y="4470400"/>
            <a:ext cx="7737001" cy="1570962"/>
          </a:xfrm>
        </p:spPr>
        <p:txBody>
          <a:bodyPr anchor="ctr">
            <a:normAutofit/>
          </a:bodyPr>
          <a:lstStyle>
            <a:lvl1pPr marL="0" indent="0" algn="l">
              <a:buNone/>
              <a:defRPr sz="1620">
                <a:solidFill>
                  <a:schemeClr val="tx1">
                    <a:lumMod val="75000"/>
                    <a:lumOff val="25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0" name="TextBox 19"/>
          <p:cNvSpPr txBox="1"/>
          <p:nvPr/>
        </p:nvSpPr>
        <p:spPr>
          <a:xfrm>
            <a:off x="487683" y="790378"/>
            <a:ext cx="548640" cy="584776"/>
          </a:xfrm>
          <a:prstGeom prst="rect">
            <a:avLst/>
          </a:prstGeom>
        </p:spPr>
        <p:txBody>
          <a:bodyPr vert="horz" lIns="82296" tIns="41148" rIns="82296" bIns="41148" rtlCol="0" anchor="ctr">
            <a:noAutofit/>
          </a:bodyPr>
          <a:lstStyle/>
          <a:p>
            <a:pPr lvl="0"/>
            <a:r>
              <a:rPr lang="en-US" sz="72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003710" y="2886556"/>
            <a:ext cx="548640" cy="584776"/>
          </a:xfrm>
          <a:prstGeom prst="rect">
            <a:avLst/>
          </a:prstGeom>
        </p:spPr>
        <p:txBody>
          <a:bodyPr vert="horz" lIns="82296" tIns="41148" rIns="82296" bIns="41148" rtlCol="0" anchor="ctr">
            <a:noAutofit/>
          </a:bodyPr>
          <a:lstStyle/>
          <a:p>
            <a:pPr lvl="0"/>
            <a:r>
              <a:rPr lang="en-US" sz="7200" baseline="0" dirty="0">
                <a:ln w="3175" cmpd="sng">
                  <a:noFill/>
                </a:ln>
                <a:solidFill>
                  <a:schemeClr val="accent1">
                    <a:lumMod val="60000"/>
                    <a:lumOff val="40000"/>
                  </a:schemeClr>
                </a:solidFill>
                <a:latin typeface="Arial"/>
              </a:rPr>
              <a:t>”</a:t>
            </a:r>
            <a:endParaRPr lang="en-US" sz="1620" dirty="0">
              <a:solidFill>
                <a:schemeClr val="accent1">
                  <a:lumMod val="60000"/>
                  <a:lumOff val="40000"/>
                </a:schemeClr>
              </a:solidFill>
              <a:latin typeface="Arial"/>
            </a:endParaRPr>
          </a:p>
        </p:txBody>
      </p:sp>
    </p:spTree>
    <p:extLst>
      <p:ext uri="{BB962C8B-B14F-4D97-AF65-F5344CB8AC3E}">
        <p14:creationId xmlns:p14="http://schemas.microsoft.com/office/powerpoint/2010/main" val="2258684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602" y="1931988"/>
            <a:ext cx="7737001" cy="2595460"/>
          </a:xfrm>
        </p:spPr>
        <p:txBody>
          <a:bodyPr anchor="b">
            <a:normAutofit/>
          </a:bodyPr>
          <a:lstStyle>
            <a:lvl1pPr algn="l">
              <a:defRPr sz="396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2" y="4527448"/>
            <a:ext cx="7737001" cy="1513914"/>
          </a:xfrm>
        </p:spPr>
        <p:txBody>
          <a:bodyPr anchor="t">
            <a:normAutofit/>
          </a:bodyPr>
          <a:lstStyle>
            <a:lvl1pPr marL="0" indent="0" algn="l">
              <a:buNone/>
              <a:defRPr sz="1620">
                <a:solidFill>
                  <a:schemeClr val="tx1">
                    <a:lumMod val="75000"/>
                    <a:lumOff val="25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02100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284721" cy="3022600"/>
          </a:xfrm>
        </p:spPr>
        <p:txBody>
          <a:bodyPr anchor="ctr">
            <a:normAutofit/>
          </a:bodyPr>
          <a:lstStyle>
            <a:lvl1pPr algn="l">
              <a:defRPr sz="396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9" y="4013200"/>
            <a:ext cx="7737002" cy="514248"/>
          </a:xfrm>
        </p:spPr>
        <p:txBody>
          <a:bodyPr anchor="b">
            <a:noAutofit/>
          </a:bodyPr>
          <a:lstStyle>
            <a:lvl1pPr marL="0" indent="0">
              <a:buFontTx/>
              <a:buNone/>
              <a:defRPr sz="2160">
                <a:solidFill>
                  <a:schemeClr val="tx1">
                    <a:lumMod val="75000"/>
                    <a:lumOff val="25000"/>
                  </a:schemeClr>
                </a:solidFill>
              </a:defRPr>
            </a:lvl1pPr>
            <a:lvl2pPr marL="411480" indent="0">
              <a:buFontTx/>
              <a:buNone/>
              <a:defRPr/>
            </a:lvl2pPr>
            <a:lvl3pPr marL="822960" indent="0">
              <a:buFontTx/>
              <a:buNone/>
              <a:defRPr/>
            </a:lvl3pPr>
            <a:lvl4pPr marL="1234440" indent="0">
              <a:buFontTx/>
              <a:buNone/>
              <a:defRPr/>
            </a:lvl4pPr>
            <a:lvl5pPr marL="164592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602" y="4527448"/>
            <a:ext cx="7737001" cy="1513914"/>
          </a:xfrm>
        </p:spPr>
        <p:txBody>
          <a:bodyPr anchor="t">
            <a:normAutofit/>
          </a:bodyPr>
          <a:lstStyle>
            <a:lvl1pPr marL="0" indent="0" algn="l">
              <a:buNone/>
              <a:defRPr sz="1620">
                <a:solidFill>
                  <a:schemeClr val="tx1">
                    <a:lumMod val="50000"/>
                    <a:lumOff val="50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7683" y="790378"/>
            <a:ext cx="548640" cy="584776"/>
          </a:xfrm>
          <a:prstGeom prst="rect">
            <a:avLst/>
          </a:prstGeom>
        </p:spPr>
        <p:txBody>
          <a:bodyPr vert="horz" lIns="82296" tIns="41148" rIns="82296" bIns="41148" rtlCol="0" anchor="ctr">
            <a:noAutofit/>
          </a:bodyPr>
          <a:lstStyle/>
          <a:p>
            <a:pPr lvl="0"/>
            <a:r>
              <a:rPr lang="en-US" sz="72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003710" y="2886556"/>
            <a:ext cx="548640" cy="584776"/>
          </a:xfrm>
          <a:prstGeom prst="rect">
            <a:avLst/>
          </a:prstGeom>
        </p:spPr>
        <p:txBody>
          <a:bodyPr vert="horz" lIns="82296" tIns="41148" rIns="82296" bIns="41148" rtlCol="0" anchor="ctr">
            <a:noAutofit/>
          </a:bodyPr>
          <a:lstStyle/>
          <a:p>
            <a:pPr lvl="0"/>
            <a:r>
              <a:rPr lang="en-US" sz="72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3807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7219" y="609600"/>
            <a:ext cx="7729383" cy="3022600"/>
          </a:xfrm>
        </p:spPr>
        <p:txBody>
          <a:bodyPr anchor="ctr">
            <a:normAutofit/>
          </a:bodyPr>
          <a:lstStyle>
            <a:lvl1pPr algn="l">
              <a:defRPr sz="396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9" y="4013200"/>
            <a:ext cx="7737002" cy="514248"/>
          </a:xfrm>
        </p:spPr>
        <p:txBody>
          <a:bodyPr anchor="b">
            <a:noAutofit/>
          </a:bodyPr>
          <a:lstStyle>
            <a:lvl1pPr marL="0" indent="0">
              <a:buFontTx/>
              <a:buNone/>
              <a:defRPr sz="2160">
                <a:solidFill>
                  <a:schemeClr val="accent1"/>
                </a:solidFill>
              </a:defRPr>
            </a:lvl1pPr>
            <a:lvl2pPr marL="411480" indent="0">
              <a:buFontTx/>
              <a:buNone/>
              <a:defRPr/>
            </a:lvl2pPr>
            <a:lvl3pPr marL="822960" indent="0">
              <a:buFontTx/>
              <a:buNone/>
              <a:defRPr/>
            </a:lvl3pPr>
            <a:lvl4pPr marL="1234440" indent="0">
              <a:buFontTx/>
              <a:buNone/>
              <a:defRPr/>
            </a:lvl4pPr>
            <a:lvl5pPr marL="164592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602" y="4527448"/>
            <a:ext cx="7737001" cy="1513914"/>
          </a:xfrm>
        </p:spPr>
        <p:txBody>
          <a:bodyPr anchor="t">
            <a:normAutofit/>
          </a:bodyPr>
          <a:lstStyle>
            <a:lvl1pPr marL="0" indent="0" algn="l">
              <a:buNone/>
              <a:defRPr sz="1620">
                <a:solidFill>
                  <a:schemeClr val="tx1">
                    <a:lumMod val="50000"/>
                    <a:lumOff val="50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5163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0429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70906" y="609600"/>
            <a:ext cx="1174269"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2" y="609600"/>
            <a:ext cx="6354135"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99835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4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597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2" y="2700868"/>
            <a:ext cx="7737001" cy="1826581"/>
          </a:xfrm>
        </p:spPr>
        <p:txBody>
          <a:bodyPr anchor="b"/>
          <a:lstStyle>
            <a:lvl1pPr algn="l">
              <a:defRPr sz="3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2" y="4527448"/>
            <a:ext cx="7737001" cy="860400"/>
          </a:xfrm>
        </p:spPr>
        <p:txBody>
          <a:bodyPr anchor="t"/>
          <a:lstStyle>
            <a:lvl1pPr marL="0" indent="0" algn="l">
              <a:buNone/>
              <a:defRPr sz="1800">
                <a:solidFill>
                  <a:schemeClr val="tx1">
                    <a:lumMod val="50000"/>
                    <a:lumOff val="50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01149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2160589"/>
            <a:ext cx="3765632"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80973" y="2160590"/>
            <a:ext cx="3765631"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0689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8171" y="2160983"/>
            <a:ext cx="3767061" cy="576262"/>
          </a:xfrm>
        </p:spPr>
        <p:txBody>
          <a:bodyPr anchor="b">
            <a:noAutofit/>
          </a:bodyPr>
          <a:lstStyle>
            <a:lvl1pPr marL="0" indent="0">
              <a:buNone/>
              <a:defRPr sz="2160" b="0"/>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Click to edit Master text styles</a:t>
            </a:r>
          </a:p>
        </p:txBody>
      </p:sp>
      <p:sp>
        <p:nvSpPr>
          <p:cNvPr id="4" name="Content Placeholder 3"/>
          <p:cNvSpPr>
            <a:spLocks noGrp="1"/>
          </p:cNvSpPr>
          <p:nvPr>
            <p:ph sz="half" idx="2"/>
          </p:nvPr>
        </p:nvSpPr>
        <p:spPr>
          <a:xfrm>
            <a:off x="608171" y="2737246"/>
            <a:ext cx="3767061"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9545" y="2160983"/>
            <a:ext cx="3767056" cy="576262"/>
          </a:xfrm>
        </p:spPr>
        <p:txBody>
          <a:bodyPr anchor="b">
            <a:noAutofit/>
          </a:bodyPr>
          <a:lstStyle>
            <a:lvl1pPr marL="0" indent="0">
              <a:buNone/>
              <a:defRPr sz="2160" b="0"/>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Click to edit Master text styles</a:t>
            </a:r>
          </a:p>
        </p:txBody>
      </p:sp>
      <p:sp>
        <p:nvSpPr>
          <p:cNvPr id="6" name="Content Placeholder 5"/>
          <p:cNvSpPr>
            <a:spLocks noGrp="1"/>
          </p:cNvSpPr>
          <p:nvPr>
            <p:ph sz="quarter" idx="4"/>
          </p:nvPr>
        </p:nvSpPr>
        <p:spPr>
          <a:xfrm>
            <a:off x="4579546" y="2737246"/>
            <a:ext cx="3767055"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11-Dec-20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7804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77370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11-Dec-20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170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11-Dec-20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593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498604"/>
            <a:ext cx="3469075" cy="1278466"/>
          </a:xfrm>
        </p:spPr>
        <p:txBody>
          <a:bodyPr anchor="b">
            <a:normAutofit/>
          </a:bodyPr>
          <a:lstStyle>
            <a:lvl1pPr>
              <a:defRPr sz="1800"/>
            </a:lvl1pPr>
          </a:lstStyle>
          <a:p>
            <a:r>
              <a:rPr lang="en-US" smtClean="0"/>
              <a:t>Click to edit Master title style</a:t>
            </a:r>
            <a:endParaRPr lang="en-US" dirty="0"/>
          </a:p>
        </p:txBody>
      </p:sp>
      <p:sp>
        <p:nvSpPr>
          <p:cNvPr id="3" name="Content Placeholder 2"/>
          <p:cNvSpPr>
            <a:spLocks noGrp="1"/>
          </p:cNvSpPr>
          <p:nvPr>
            <p:ph idx="1"/>
          </p:nvPr>
        </p:nvSpPr>
        <p:spPr>
          <a:xfrm>
            <a:off x="4284415" y="514925"/>
            <a:ext cx="406218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2777069"/>
            <a:ext cx="3469075" cy="2584449"/>
          </a:xfrm>
        </p:spPr>
        <p:txBody>
          <a:bodyPr>
            <a:normAutofit/>
          </a:bodyPr>
          <a:lstStyle>
            <a:lvl1pPr marL="0" indent="0">
              <a:buNone/>
              <a:defRPr sz="1260"/>
            </a:lvl1pPr>
            <a:lvl2pPr marL="411357" indent="0">
              <a:buNone/>
              <a:defRPr sz="1260"/>
            </a:lvl2pPr>
            <a:lvl3pPr marL="822713" indent="0">
              <a:buNone/>
              <a:defRPr sz="1080"/>
            </a:lvl3pPr>
            <a:lvl4pPr marL="1234070" indent="0">
              <a:buNone/>
              <a:defRPr sz="900"/>
            </a:lvl4pPr>
            <a:lvl5pPr marL="1645426" indent="0">
              <a:buNone/>
              <a:defRPr sz="900"/>
            </a:lvl5pPr>
            <a:lvl6pPr marL="2056783" indent="0">
              <a:buNone/>
              <a:defRPr sz="900"/>
            </a:lvl6pPr>
            <a:lvl7pPr marL="2468139" indent="0">
              <a:buNone/>
              <a:defRPr sz="900"/>
            </a:lvl7pPr>
            <a:lvl8pPr marL="2879496" indent="0">
              <a:buNone/>
              <a:defRPr sz="900"/>
            </a:lvl8pPr>
            <a:lvl9pPr marL="329085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8740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4800600"/>
            <a:ext cx="7737000" cy="566738"/>
          </a:xfrm>
        </p:spPr>
        <p:txBody>
          <a:bodyPr anchor="b">
            <a:normAutofit/>
          </a:bodyPr>
          <a:lstStyle>
            <a:lvl1pPr algn="l">
              <a:defRPr sz="216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601" y="609600"/>
            <a:ext cx="7737001" cy="3845718"/>
          </a:xfrm>
        </p:spPr>
        <p:txBody>
          <a:bodyPr anchor="t">
            <a:normAutofit/>
          </a:bodyPr>
          <a:lstStyle>
            <a:lvl1pPr marL="0" indent="0" algn="ctr">
              <a:buNone/>
              <a:defRPr sz="1440"/>
            </a:lvl1pPr>
            <a:lvl2pPr marL="411480" indent="0">
              <a:buNone/>
              <a:defRPr sz="1440"/>
            </a:lvl2pPr>
            <a:lvl3pPr marL="822960" indent="0">
              <a:buNone/>
              <a:defRPr sz="1440"/>
            </a:lvl3pPr>
            <a:lvl4pPr marL="1234440" indent="0">
              <a:buNone/>
              <a:defRPr sz="1440"/>
            </a:lvl4pPr>
            <a:lvl5pPr marL="1645920" indent="0">
              <a:buNone/>
              <a:defRPr sz="1440"/>
            </a:lvl5pPr>
            <a:lvl6pPr marL="2057400" indent="0">
              <a:buNone/>
              <a:defRPr sz="1440"/>
            </a:lvl6pPr>
            <a:lvl7pPr marL="2468880" indent="0">
              <a:buNone/>
              <a:defRPr sz="1440"/>
            </a:lvl7pPr>
            <a:lvl8pPr marL="2880360" indent="0">
              <a:buNone/>
              <a:defRPr sz="1440"/>
            </a:lvl8pPr>
            <a:lvl9pPr marL="3291840" indent="0">
              <a:buNone/>
              <a:defRPr sz="1440"/>
            </a:lvl9pPr>
          </a:lstStyle>
          <a:p>
            <a:r>
              <a:rPr lang="en-US" smtClean="0"/>
              <a:t>Click icon to add picture</a:t>
            </a:r>
            <a:endParaRPr lang="en-US" dirty="0"/>
          </a:p>
        </p:txBody>
      </p:sp>
      <p:sp>
        <p:nvSpPr>
          <p:cNvPr id="4" name="Text Placeholder 3"/>
          <p:cNvSpPr>
            <a:spLocks noGrp="1"/>
          </p:cNvSpPr>
          <p:nvPr>
            <p:ph type="body" sz="half" idx="2"/>
          </p:nvPr>
        </p:nvSpPr>
        <p:spPr>
          <a:xfrm>
            <a:off x="609601" y="5367338"/>
            <a:ext cx="7737000" cy="674024"/>
          </a:xfrm>
        </p:spPr>
        <p:txBody>
          <a:bodyPr>
            <a:normAutofit/>
          </a:bodyPr>
          <a:lstStyle>
            <a:lvl1pPr marL="0" indent="0">
              <a:buNone/>
              <a:defRPr sz="108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3969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09728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601" y="609600"/>
            <a:ext cx="77370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2160590"/>
            <a:ext cx="77370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84620" y="6041363"/>
            <a:ext cx="820745" cy="365125"/>
          </a:xfrm>
          <a:prstGeom prst="rect">
            <a:avLst/>
          </a:prstGeom>
        </p:spPr>
        <p:txBody>
          <a:bodyPr vert="horz" lIns="91440" tIns="45720" rIns="91440" bIns="45720" rtlCol="0" anchor="ctr"/>
          <a:lstStyle>
            <a:lvl1pPr algn="r">
              <a:defRPr sz="810">
                <a:solidFill>
                  <a:schemeClr val="tx1">
                    <a:tint val="75000"/>
                  </a:schemeClr>
                </a:solidFill>
              </a:defRPr>
            </a:lvl1pPr>
          </a:lstStyle>
          <a:p>
            <a:fld id="{1D8BD707-D9CF-40AE-B4C6-C98DA3205C09}" type="datetimeFigureOut">
              <a:rPr lang="en-US" smtClean="0"/>
              <a:pPr/>
              <a:t>11-Dec-20</a:t>
            </a:fld>
            <a:endParaRPr lang="en-US"/>
          </a:p>
        </p:txBody>
      </p:sp>
      <p:sp>
        <p:nvSpPr>
          <p:cNvPr id="5" name="Footer Placeholder 4"/>
          <p:cNvSpPr>
            <a:spLocks noGrp="1"/>
          </p:cNvSpPr>
          <p:nvPr>
            <p:ph type="ftr" sz="quarter" idx="3"/>
          </p:nvPr>
        </p:nvSpPr>
        <p:spPr>
          <a:xfrm>
            <a:off x="609600" y="6041363"/>
            <a:ext cx="5667851" cy="365125"/>
          </a:xfrm>
          <a:prstGeom prst="rect">
            <a:avLst/>
          </a:prstGeom>
        </p:spPr>
        <p:txBody>
          <a:bodyPr vert="horz" lIns="91440" tIns="45720" rIns="91440" bIns="45720" rtlCol="0" anchor="ctr"/>
          <a:lstStyle>
            <a:lvl1pPr algn="l">
              <a:defRPr sz="81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31597" y="6041363"/>
            <a:ext cx="615005" cy="365125"/>
          </a:xfrm>
          <a:prstGeom prst="rect">
            <a:avLst/>
          </a:prstGeom>
        </p:spPr>
        <p:txBody>
          <a:bodyPr vert="horz" lIns="91440" tIns="45720" rIns="91440" bIns="45720" rtlCol="0" anchor="ctr"/>
          <a:lstStyle>
            <a:lvl1pPr algn="r">
              <a:defRPr sz="81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0615985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11480" rtl="0" eaLnBrk="1" latinLnBrk="0" hangingPunct="1">
        <a:spcBef>
          <a:spcPct val="0"/>
        </a:spcBef>
        <a:buNone/>
        <a:defRPr sz="324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8610" indent="-308610" algn="l" defTabSz="411480" rtl="0" eaLnBrk="1" latinLnBrk="0" hangingPunct="1">
        <a:spcBef>
          <a:spcPts val="900"/>
        </a:spcBef>
        <a:spcAft>
          <a:spcPts val="0"/>
        </a:spcAft>
        <a:buClr>
          <a:schemeClr val="accent1"/>
        </a:buClr>
        <a:buSzPct val="80000"/>
        <a:buFont typeface="Wingdings 3" charset="2"/>
        <a:buChar char=""/>
        <a:defRPr sz="1620" kern="1200">
          <a:solidFill>
            <a:schemeClr val="tx1">
              <a:lumMod val="75000"/>
              <a:lumOff val="25000"/>
            </a:schemeClr>
          </a:solidFill>
          <a:latin typeface="+mn-lt"/>
          <a:ea typeface="+mn-ea"/>
          <a:cs typeface="+mn-cs"/>
        </a:defRPr>
      </a:lvl1pPr>
      <a:lvl2pPr marL="668655" indent="-257175" algn="l" defTabSz="411480" rtl="0" eaLnBrk="1" latinLnBrk="0" hangingPunct="1">
        <a:spcBef>
          <a:spcPts val="9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2pPr>
      <a:lvl3pPr marL="1028700" indent="-205740" algn="l" defTabSz="411480" rtl="0" eaLnBrk="1" latinLnBrk="0" hangingPunct="1">
        <a:spcBef>
          <a:spcPts val="900"/>
        </a:spcBef>
        <a:spcAft>
          <a:spcPts val="0"/>
        </a:spcAft>
        <a:buClr>
          <a:schemeClr val="accent1"/>
        </a:buClr>
        <a:buSzPct val="80000"/>
        <a:buFont typeface="Wingdings 3" charset="2"/>
        <a:buChar char=""/>
        <a:defRPr sz="1260" kern="1200">
          <a:solidFill>
            <a:schemeClr val="tx1">
              <a:lumMod val="75000"/>
              <a:lumOff val="25000"/>
            </a:schemeClr>
          </a:solidFill>
          <a:latin typeface="+mn-lt"/>
          <a:ea typeface="+mn-ea"/>
          <a:cs typeface="+mn-cs"/>
        </a:defRPr>
      </a:lvl3pPr>
      <a:lvl4pPr marL="1440180" indent="-205740" algn="l" defTabSz="411480" rtl="0" eaLnBrk="1" latinLnBrk="0" hangingPunct="1">
        <a:spcBef>
          <a:spcPts val="900"/>
        </a:spcBef>
        <a:spcAft>
          <a:spcPts val="0"/>
        </a:spcAft>
        <a:buClr>
          <a:schemeClr val="accent1"/>
        </a:buClr>
        <a:buSzPct val="80000"/>
        <a:buFont typeface="Wingdings 3" charset="2"/>
        <a:buChar char=""/>
        <a:defRPr sz="1080" kern="1200">
          <a:solidFill>
            <a:schemeClr val="tx1">
              <a:lumMod val="75000"/>
              <a:lumOff val="25000"/>
            </a:schemeClr>
          </a:solidFill>
          <a:latin typeface="+mn-lt"/>
          <a:ea typeface="+mn-ea"/>
          <a:cs typeface="+mn-cs"/>
        </a:defRPr>
      </a:lvl4pPr>
      <a:lvl5pPr marL="1851660" indent="-205740" algn="l" defTabSz="411480" rtl="0" eaLnBrk="1" latinLnBrk="0" hangingPunct="1">
        <a:spcBef>
          <a:spcPts val="900"/>
        </a:spcBef>
        <a:spcAft>
          <a:spcPts val="0"/>
        </a:spcAft>
        <a:buClr>
          <a:schemeClr val="accent1"/>
        </a:buClr>
        <a:buSzPct val="80000"/>
        <a:buFont typeface="Wingdings 3" charset="2"/>
        <a:buChar char=""/>
        <a:defRPr sz="1080" kern="1200">
          <a:solidFill>
            <a:schemeClr val="tx1">
              <a:lumMod val="75000"/>
              <a:lumOff val="25000"/>
            </a:schemeClr>
          </a:solidFill>
          <a:latin typeface="+mn-lt"/>
          <a:ea typeface="+mn-ea"/>
          <a:cs typeface="+mn-cs"/>
        </a:defRPr>
      </a:lvl5pPr>
      <a:lvl6pPr marL="2263140" indent="-205740" algn="l" defTabSz="411480" rtl="0" eaLnBrk="1" latinLnBrk="0" hangingPunct="1">
        <a:spcBef>
          <a:spcPts val="900"/>
        </a:spcBef>
        <a:spcAft>
          <a:spcPts val="0"/>
        </a:spcAft>
        <a:buClr>
          <a:schemeClr val="accent1"/>
        </a:buClr>
        <a:buSzPct val="80000"/>
        <a:buFont typeface="Wingdings 3" charset="2"/>
        <a:buChar char=""/>
        <a:defRPr sz="1080" kern="1200">
          <a:solidFill>
            <a:schemeClr val="tx1">
              <a:lumMod val="75000"/>
              <a:lumOff val="25000"/>
            </a:schemeClr>
          </a:solidFill>
          <a:latin typeface="+mn-lt"/>
          <a:ea typeface="+mn-ea"/>
          <a:cs typeface="+mn-cs"/>
        </a:defRPr>
      </a:lvl6pPr>
      <a:lvl7pPr marL="2674620" indent="-205740" algn="l" defTabSz="411480" rtl="0" eaLnBrk="1" latinLnBrk="0" hangingPunct="1">
        <a:spcBef>
          <a:spcPts val="900"/>
        </a:spcBef>
        <a:spcAft>
          <a:spcPts val="0"/>
        </a:spcAft>
        <a:buClr>
          <a:schemeClr val="accent1"/>
        </a:buClr>
        <a:buSzPct val="80000"/>
        <a:buFont typeface="Wingdings 3" charset="2"/>
        <a:buChar char=""/>
        <a:defRPr sz="1080" kern="1200">
          <a:solidFill>
            <a:schemeClr val="tx1">
              <a:lumMod val="75000"/>
              <a:lumOff val="25000"/>
            </a:schemeClr>
          </a:solidFill>
          <a:latin typeface="+mn-lt"/>
          <a:ea typeface="+mn-ea"/>
          <a:cs typeface="+mn-cs"/>
        </a:defRPr>
      </a:lvl7pPr>
      <a:lvl8pPr marL="3086100" indent="-205740" algn="l" defTabSz="411480" rtl="0" eaLnBrk="1" latinLnBrk="0" hangingPunct="1">
        <a:spcBef>
          <a:spcPts val="900"/>
        </a:spcBef>
        <a:spcAft>
          <a:spcPts val="0"/>
        </a:spcAft>
        <a:buClr>
          <a:schemeClr val="accent1"/>
        </a:buClr>
        <a:buSzPct val="80000"/>
        <a:buFont typeface="Wingdings 3" charset="2"/>
        <a:buChar char=""/>
        <a:defRPr sz="1080" kern="1200">
          <a:solidFill>
            <a:schemeClr val="tx1">
              <a:lumMod val="75000"/>
              <a:lumOff val="25000"/>
            </a:schemeClr>
          </a:solidFill>
          <a:latin typeface="+mn-lt"/>
          <a:ea typeface="+mn-ea"/>
          <a:cs typeface="+mn-cs"/>
        </a:defRPr>
      </a:lvl8pPr>
      <a:lvl9pPr marL="3497580" indent="-205740" algn="l" defTabSz="411480" rtl="0" eaLnBrk="1" latinLnBrk="0" hangingPunct="1">
        <a:spcBef>
          <a:spcPts val="900"/>
        </a:spcBef>
        <a:spcAft>
          <a:spcPts val="0"/>
        </a:spcAft>
        <a:buClr>
          <a:schemeClr val="accent1"/>
        </a:buClr>
        <a:buSzPct val="80000"/>
        <a:buFont typeface="Wingdings 3" charset="2"/>
        <a:buChar char=""/>
        <a:defRPr sz="1080" kern="1200">
          <a:solidFill>
            <a:schemeClr val="tx1">
              <a:lumMod val="75000"/>
              <a:lumOff val="25000"/>
            </a:schemeClr>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4.jpeg"/><Relationship Id="rId4" Type="http://schemas.openxmlformats.org/officeDocument/2006/relationships/diagramLayout" Target="../diagrams/layout2.xml"/><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8.jpeg"/><Relationship Id="rId4" Type="http://schemas.openxmlformats.org/officeDocument/2006/relationships/diagramLayout" Target="../diagrams/layout3.xml"/><Relationship Id="rId9"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2.jpe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image" Target="../media/image21.jp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2.jpe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jpe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18" Type="http://schemas.openxmlformats.org/officeDocument/2006/relationships/image" Target="../media/image2.jpeg"/><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image" Target="../media/image24.jpeg"/><Relationship Id="rId16" Type="http://schemas.openxmlformats.org/officeDocument/2006/relationships/diagramColors" Target="../diagrams/colors12.xml"/><Relationship Id="rId1" Type="http://schemas.openxmlformats.org/officeDocument/2006/relationships/slideLayout" Target="../slideLayouts/slideLayout7.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6.gif"/><Relationship Id="rId7" Type="http://schemas.openxmlformats.org/officeDocument/2006/relationships/diagramColors" Target="../diagrams/colors13.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13.xml"/><Relationship Id="rId5" Type="http://schemas.openxmlformats.org/officeDocument/2006/relationships/diagramLayout" Target="../diagrams/layout13.xml"/><Relationship Id="rId10" Type="http://schemas.openxmlformats.org/officeDocument/2006/relationships/image" Target="../media/image27.jpg"/><Relationship Id="rId4" Type="http://schemas.openxmlformats.org/officeDocument/2006/relationships/diagramData" Target="../diagrams/data13.xml"/><Relationship Id="rId9"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tmp"/></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338" y="2586765"/>
            <a:ext cx="6274995" cy="3053917"/>
          </a:xfrm>
          <a:prstGeom prst="rect">
            <a:avLst/>
          </a:prstGeom>
        </p:spPr>
      </p:pic>
      <p:sp>
        <p:nvSpPr>
          <p:cNvPr id="3" name="Rectangle 2"/>
          <p:cNvSpPr/>
          <p:nvPr/>
        </p:nvSpPr>
        <p:spPr>
          <a:xfrm>
            <a:off x="2674855" y="1783101"/>
            <a:ext cx="5095560" cy="893193"/>
          </a:xfrm>
          <a:prstGeom prst="rect">
            <a:avLst/>
          </a:prstGeom>
          <a:noFill/>
        </p:spPr>
        <p:txBody>
          <a:bodyPr wrap="none" lIns="61721" tIns="30861" rIns="61721" bIns="3086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399" b="1" dirty="0">
                <a:ln w="11430"/>
                <a:solidFill>
                  <a:srgbClr val="00FF00"/>
                </a:solidFill>
                <a:effectLst>
                  <a:outerShdw blurRad="50800" dist="39000" dir="5460000" algn="tl">
                    <a:srgbClr val="000000">
                      <a:alpha val="38000"/>
                    </a:srgbClr>
                  </a:outerShdw>
                </a:effectLst>
                <a:latin typeface="Nikosh" panose="02000000000000000000" pitchFamily="2" charset="0"/>
                <a:cs typeface="Nikosh" panose="02000000000000000000" pitchFamily="2" charset="0"/>
              </a:rPr>
              <a:t>Good Morning</a:t>
            </a:r>
          </a:p>
        </p:txBody>
      </p:sp>
      <p:pic>
        <p:nvPicPr>
          <p:cNvPr id="4" name="Picture 3" descr="DPE Logo.jpg"/>
          <p:cNvPicPr>
            <a:picLocks noChangeAspect="1"/>
          </p:cNvPicPr>
          <p:nvPr/>
        </p:nvPicPr>
        <p:blipFill>
          <a:blip r:embed="rId3"/>
          <a:stretch>
            <a:fillRect/>
          </a:stretch>
        </p:blipFill>
        <p:spPr>
          <a:xfrm>
            <a:off x="9195926" y="0"/>
            <a:ext cx="1776874" cy="1723025"/>
          </a:xfrm>
          <a:prstGeom prst="rect">
            <a:avLst/>
          </a:prstGeom>
        </p:spPr>
      </p:pic>
    </p:spTree>
    <p:extLst>
      <p:ext uri="{BB962C8B-B14F-4D97-AF65-F5344CB8AC3E}">
        <p14:creationId xmlns:p14="http://schemas.microsoft.com/office/powerpoint/2010/main" val="2659545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late_main(17).jpg"/>
          <p:cNvPicPr>
            <a:picLocks noChangeAspect="1"/>
          </p:cNvPicPr>
          <p:nvPr/>
        </p:nvPicPr>
        <p:blipFill>
          <a:blip r:embed="rId2" cstate="print"/>
          <a:stretch>
            <a:fillRect/>
          </a:stretch>
        </p:blipFill>
        <p:spPr>
          <a:xfrm>
            <a:off x="0" y="0"/>
            <a:ext cx="10972800" cy="6858000"/>
          </a:xfrm>
          <a:prstGeom prst="rect">
            <a:avLst/>
          </a:prstGeom>
        </p:spPr>
      </p:pic>
      <p:graphicFrame>
        <p:nvGraphicFramePr>
          <p:cNvPr id="4" name="Diagram 3"/>
          <p:cNvGraphicFramePr/>
          <p:nvPr/>
        </p:nvGraphicFramePr>
        <p:xfrm>
          <a:off x="228600" y="0"/>
          <a:ext cx="10515600" cy="707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10 scout.jpg"/>
          <p:cNvPicPr>
            <a:picLocks noChangeAspect="1"/>
          </p:cNvPicPr>
          <p:nvPr/>
        </p:nvPicPr>
        <p:blipFill>
          <a:blip r:embed="rId8" cstate="print"/>
          <a:stretch>
            <a:fillRect/>
          </a:stretch>
        </p:blipFill>
        <p:spPr>
          <a:xfrm>
            <a:off x="76200" y="762000"/>
            <a:ext cx="3886200" cy="3367510"/>
          </a:xfrm>
          <a:prstGeom prst="rect">
            <a:avLst/>
          </a:prstGeom>
        </p:spPr>
      </p:pic>
      <p:sp>
        <p:nvSpPr>
          <p:cNvPr id="8" name="TextBox 7"/>
          <p:cNvSpPr txBox="1"/>
          <p:nvPr/>
        </p:nvSpPr>
        <p:spPr>
          <a:xfrm>
            <a:off x="76200" y="4233208"/>
            <a:ext cx="10744200" cy="1938992"/>
          </a:xfrm>
          <a:prstGeom prst="rect">
            <a:avLst/>
          </a:prstGeom>
          <a:solidFill>
            <a:schemeClr val="accent3"/>
          </a:solidFill>
          <a:ln w="38100">
            <a:solidFill>
              <a:srgbClr val="FF0000"/>
            </a:solidFill>
          </a:ln>
        </p:spPr>
        <p:txBody>
          <a:bodyPr wrap="square" rtlCol="0">
            <a:spAutoFit/>
          </a:bodyPr>
          <a:lstStyle/>
          <a:p>
            <a:r>
              <a:rPr lang="en-US" sz="2400" dirty="0" smtClean="0">
                <a:latin typeface="NikoshBAN" pitchFamily="2" charset="0"/>
                <a:cs typeface="NikoshBAN" pitchFamily="2" charset="0"/>
              </a:rPr>
              <a:t>There were </a:t>
            </a:r>
            <a:r>
              <a:rPr lang="en-US" sz="2400" dirty="0" smtClean="0">
                <a:latin typeface="Times New Roman" pitchFamily="18" charset="0"/>
                <a:cs typeface="Times New Roman" pitchFamily="18" charset="0"/>
              </a:rPr>
              <a:t>10</a:t>
            </a:r>
            <a:r>
              <a:rPr lang="en-US" sz="2400" dirty="0" smtClean="0">
                <a:latin typeface="NikoshBAN" pitchFamily="2" charset="0"/>
                <a:cs typeface="NikoshBAN" pitchFamily="2" charset="0"/>
              </a:rPr>
              <a:t> of us and two leaders. We were a big group, so, we didn`t take any rickshaws.</a:t>
            </a:r>
          </a:p>
          <a:p>
            <a:r>
              <a:rPr lang="en-US" sz="2400" dirty="0" smtClean="0">
                <a:latin typeface="NikoshBAN" pitchFamily="2" charset="0"/>
                <a:cs typeface="NikoshBAN" pitchFamily="2" charset="0"/>
              </a:rPr>
              <a:t>We walked together in our group. It wasn`t very far. At the camp, we cleaned up the area, set up our tents and prepared our breakfast.</a:t>
            </a:r>
          </a:p>
          <a:p>
            <a:r>
              <a:rPr lang="en-US" sz="2400" dirty="0" smtClean="0">
                <a:latin typeface="NikoshBAN" pitchFamily="2" charset="0"/>
                <a:cs typeface="NikoshBAN" pitchFamily="2" charset="0"/>
              </a:rPr>
              <a:t> </a:t>
            </a:r>
          </a:p>
        </p:txBody>
      </p:sp>
      <p:pic>
        <p:nvPicPr>
          <p:cNvPr id="9" name="Picture 8" descr="clean up scout.jpg"/>
          <p:cNvPicPr>
            <a:picLocks noChangeAspect="1"/>
          </p:cNvPicPr>
          <p:nvPr/>
        </p:nvPicPr>
        <p:blipFill>
          <a:blip r:embed="rId9" cstate="print"/>
          <a:stretch>
            <a:fillRect/>
          </a:stretch>
        </p:blipFill>
        <p:spPr>
          <a:xfrm>
            <a:off x="4114800" y="762000"/>
            <a:ext cx="3124200" cy="3352800"/>
          </a:xfrm>
          <a:prstGeom prst="rect">
            <a:avLst/>
          </a:prstGeom>
        </p:spPr>
      </p:pic>
      <p:pic>
        <p:nvPicPr>
          <p:cNvPr id="10" name="Picture 9" descr="set up.jpg"/>
          <p:cNvPicPr>
            <a:picLocks noChangeAspect="1"/>
          </p:cNvPicPr>
          <p:nvPr/>
        </p:nvPicPr>
        <p:blipFill>
          <a:blip r:embed="rId10" cstate="print"/>
          <a:stretch>
            <a:fillRect/>
          </a:stretch>
        </p:blipFill>
        <p:spPr>
          <a:xfrm>
            <a:off x="7377112" y="762000"/>
            <a:ext cx="3443288" cy="335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late_main(16).jpg"/>
          <p:cNvPicPr>
            <a:picLocks noChangeAspect="1"/>
          </p:cNvPicPr>
          <p:nvPr/>
        </p:nvPicPr>
        <p:blipFill>
          <a:blip r:embed="rId2" cstate="print"/>
          <a:stretch>
            <a:fillRect/>
          </a:stretch>
        </p:blipFill>
        <p:spPr>
          <a:xfrm>
            <a:off x="0" y="0"/>
            <a:ext cx="10972800" cy="6858000"/>
          </a:xfrm>
          <a:prstGeom prst="rect">
            <a:avLst/>
          </a:prstGeom>
        </p:spPr>
      </p:pic>
      <p:sp>
        <p:nvSpPr>
          <p:cNvPr id="3" name="TextBox 2"/>
          <p:cNvSpPr txBox="1"/>
          <p:nvPr/>
        </p:nvSpPr>
        <p:spPr>
          <a:xfrm>
            <a:off x="762000" y="5029200"/>
            <a:ext cx="6172200" cy="369332"/>
          </a:xfrm>
          <a:prstGeom prst="rect">
            <a:avLst/>
          </a:prstGeom>
          <a:noFill/>
        </p:spPr>
        <p:txBody>
          <a:bodyPr wrap="square" rtlCol="0">
            <a:spAutoFit/>
          </a:bodyPr>
          <a:lstStyle/>
          <a:p>
            <a:endParaRPr lang="en-US" dirty="0" smtClean="0">
              <a:latin typeface="NikoshBAN" pitchFamily="2" charset="0"/>
              <a:cs typeface="NikoshBAN" pitchFamily="2" charset="0"/>
            </a:endParaRPr>
          </a:p>
        </p:txBody>
      </p:sp>
      <p:graphicFrame>
        <p:nvGraphicFramePr>
          <p:cNvPr id="8" name="Diagram 7"/>
          <p:cNvGraphicFramePr/>
          <p:nvPr/>
        </p:nvGraphicFramePr>
        <p:xfrm>
          <a:off x="152400" y="4267200"/>
          <a:ext cx="10668000" cy="1569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scout 6.jpg"/>
          <p:cNvPicPr>
            <a:picLocks noChangeAspect="1"/>
          </p:cNvPicPr>
          <p:nvPr/>
        </p:nvPicPr>
        <p:blipFill>
          <a:blip r:embed="rId8" cstate="print"/>
          <a:stretch>
            <a:fillRect/>
          </a:stretch>
        </p:blipFill>
        <p:spPr>
          <a:xfrm>
            <a:off x="0" y="0"/>
            <a:ext cx="3429000" cy="4038600"/>
          </a:xfrm>
          <a:prstGeom prst="rect">
            <a:avLst/>
          </a:prstGeom>
        </p:spPr>
      </p:pic>
      <p:pic>
        <p:nvPicPr>
          <p:cNvPr id="6" name="Picture 5" descr="scout song.jpg"/>
          <p:cNvPicPr>
            <a:picLocks noChangeAspect="1"/>
          </p:cNvPicPr>
          <p:nvPr/>
        </p:nvPicPr>
        <p:blipFill>
          <a:blip r:embed="rId9" cstate="print"/>
          <a:stretch>
            <a:fillRect/>
          </a:stretch>
        </p:blipFill>
        <p:spPr>
          <a:xfrm>
            <a:off x="7239000" y="0"/>
            <a:ext cx="3733800" cy="4038600"/>
          </a:xfrm>
          <a:prstGeom prst="rect">
            <a:avLst/>
          </a:prstGeom>
        </p:spPr>
      </p:pic>
      <p:pic>
        <p:nvPicPr>
          <p:cNvPr id="7" name="Picture 6" descr="scout cooking.jpg"/>
          <p:cNvPicPr>
            <a:picLocks noChangeAspect="1"/>
          </p:cNvPicPr>
          <p:nvPr/>
        </p:nvPicPr>
        <p:blipFill>
          <a:blip r:embed="rId10" cstate="print"/>
          <a:stretch>
            <a:fillRect/>
          </a:stretch>
        </p:blipFill>
        <p:spPr>
          <a:xfrm>
            <a:off x="3505200" y="0"/>
            <a:ext cx="3657600" cy="4038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late_main(15).jpg"/>
          <p:cNvPicPr>
            <a:picLocks noChangeAspect="1"/>
          </p:cNvPicPr>
          <p:nvPr/>
        </p:nvPicPr>
        <p:blipFill>
          <a:blip r:embed="rId2" cstate="print"/>
          <a:stretch>
            <a:fillRect/>
          </a:stretch>
        </p:blipFill>
        <p:spPr>
          <a:xfrm>
            <a:off x="0" y="0"/>
            <a:ext cx="10972800" cy="6858000"/>
          </a:xfrm>
          <a:prstGeom prst="rect">
            <a:avLst/>
          </a:prstGeom>
        </p:spPr>
      </p:pic>
      <p:graphicFrame>
        <p:nvGraphicFramePr>
          <p:cNvPr id="4" name="Diagram 3"/>
          <p:cNvGraphicFramePr/>
          <p:nvPr>
            <p:extLst>
              <p:ext uri="{D42A27DB-BD31-4B8C-83A1-F6EECF244321}">
                <p14:modId xmlns:p14="http://schemas.microsoft.com/office/powerpoint/2010/main" val="1384625195"/>
              </p:ext>
            </p:extLst>
          </p:nvPr>
        </p:nvGraphicFramePr>
        <p:xfrm>
          <a:off x="228600" y="76200"/>
          <a:ext cx="10363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381000" y="3810000"/>
          <a:ext cx="9525000" cy="2133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Picture 4" descr="DPE Logo.jpg"/>
          <p:cNvPicPr>
            <a:picLocks noChangeAspect="1"/>
          </p:cNvPicPr>
          <p:nvPr/>
        </p:nvPicPr>
        <p:blipFill>
          <a:blip r:embed="rId13"/>
          <a:stretch>
            <a:fillRect/>
          </a:stretch>
        </p:blipFill>
        <p:spPr>
          <a:xfrm>
            <a:off x="9504711" y="0"/>
            <a:ext cx="1485149" cy="1645884"/>
          </a:xfrm>
          <a:prstGeom prst="rect">
            <a:avLst/>
          </a:prstGeom>
        </p:spPr>
      </p:pic>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0600" y="152400"/>
            <a:ext cx="3517624" cy="3429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late_main(12).jpg"/>
          <p:cNvPicPr>
            <a:picLocks noChangeAspect="1"/>
          </p:cNvPicPr>
          <p:nvPr/>
        </p:nvPicPr>
        <p:blipFill>
          <a:blip r:embed="rId2" cstate="print"/>
          <a:stretch>
            <a:fillRect/>
          </a:stretch>
        </p:blipFill>
        <p:spPr>
          <a:xfrm>
            <a:off x="0" y="0"/>
            <a:ext cx="10972800" cy="6858000"/>
          </a:xfrm>
          <a:prstGeom prst="rect">
            <a:avLst/>
          </a:prstGeom>
        </p:spPr>
      </p:pic>
      <p:graphicFrame>
        <p:nvGraphicFramePr>
          <p:cNvPr id="4" name="Diagram 3"/>
          <p:cNvGraphicFramePr/>
          <p:nvPr>
            <p:extLst>
              <p:ext uri="{D42A27DB-BD31-4B8C-83A1-F6EECF244321}">
                <p14:modId xmlns:p14="http://schemas.microsoft.com/office/powerpoint/2010/main" val="3065717482"/>
              </p:ext>
            </p:extLst>
          </p:nvPr>
        </p:nvGraphicFramePr>
        <p:xfrm>
          <a:off x="1752600" y="0"/>
          <a:ext cx="76962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1828800" y="1371600"/>
          <a:ext cx="7620000" cy="10595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Table 6"/>
          <p:cNvGraphicFramePr>
            <a:graphicFrameLocks noGrp="1"/>
          </p:cNvGraphicFramePr>
          <p:nvPr/>
        </p:nvGraphicFramePr>
        <p:xfrm>
          <a:off x="1828800" y="2590800"/>
          <a:ext cx="7315200" cy="4094480"/>
        </p:xfrm>
        <a:graphic>
          <a:graphicData uri="http://schemas.openxmlformats.org/drawingml/2006/table">
            <a:tbl>
              <a:tblPr firstRow="1" bandRow="1">
                <a:tableStyleId>{5C22544A-7EE6-4342-B048-85BDC9FD1C3A}</a:tableStyleId>
              </a:tblPr>
              <a:tblGrid>
                <a:gridCol w="5410200"/>
                <a:gridCol w="1905000"/>
              </a:tblGrid>
              <a:tr h="612140">
                <a:tc>
                  <a:txBody>
                    <a:bodyPr/>
                    <a:lstStyle/>
                    <a:p>
                      <a:pPr algn="ctr"/>
                      <a:r>
                        <a:rPr lang="en-US" sz="2400" dirty="0" smtClean="0">
                          <a:latin typeface="NikoshBAN" pitchFamily="2" charset="0"/>
                          <a:cs typeface="NikoshBAN" pitchFamily="2" charset="0"/>
                        </a:rPr>
                        <a:t>Statements </a:t>
                      </a:r>
                      <a:endParaRPr lang="en-US" sz="2400" dirty="0">
                        <a:latin typeface="NikoshBAN" pitchFamily="2" charset="0"/>
                        <a:cs typeface="NikoshBAN" pitchFamily="2" charset="0"/>
                      </a:endParaRPr>
                    </a:p>
                  </a:txBody>
                  <a:tcPr/>
                </a:tc>
                <a:tc>
                  <a:txBody>
                    <a:bodyPr/>
                    <a:lstStyle/>
                    <a:p>
                      <a:pPr algn="ctr"/>
                      <a:r>
                        <a:rPr lang="en-US" sz="2400" dirty="0" smtClean="0">
                          <a:latin typeface="NikoshBAN" pitchFamily="2" charset="0"/>
                          <a:cs typeface="NikoshBAN" pitchFamily="2" charset="0"/>
                        </a:rPr>
                        <a:t>True/False</a:t>
                      </a:r>
                      <a:endParaRPr lang="en-US" sz="2400" dirty="0">
                        <a:latin typeface="NikoshBAN" pitchFamily="2" charset="0"/>
                        <a:cs typeface="NikoshBAN" pitchFamily="2" charset="0"/>
                      </a:endParaRPr>
                    </a:p>
                  </a:txBody>
                  <a:tcPr/>
                </a:tc>
              </a:tr>
              <a:tr h="612140">
                <a:tc>
                  <a:txBody>
                    <a:bodyPr/>
                    <a:lstStyle/>
                    <a:p>
                      <a:pPr algn="l"/>
                      <a:r>
                        <a:rPr lang="en-US" sz="2400" dirty="0" smtClean="0">
                          <a:latin typeface="NikoshBAN" pitchFamily="2" charset="0"/>
                          <a:cs typeface="NikoshBAN" pitchFamily="2" charset="0"/>
                        </a:rPr>
                        <a:t>a) At noon,</a:t>
                      </a:r>
                      <a:r>
                        <a:rPr lang="en-US" sz="2400" baseline="0" dirty="0" smtClean="0">
                          <a:latin typeface="NikoshBAN" pitchFamily="2" charset="0"/>
                          <a:cs typeface="NikoshBAN" pitchFamily="2" charset="0"/>
                        </a:rPr>
                        <a:t> we slept in our tent.</a:t>
                      </a:r>
                      <a:endParaRPr lang="en-US" sz="2400" dirty="0">
                        <a:latin typeface="NikoshBAN" pitchFamily="2" charset="0"/>
                        <a:cs typeface="NikoshBAN" pitchFamily="2" charset="0"/>
                      </a:endParaRPr>
                    </a:p>
                  </a:txBody>
                  <a:tcPr/>
                </a:tc>
                <a:tc>
                  <a:txBody>
                    <a:bodyPr/>
                    <a:lstStyle/>
                    <a:p>
                      <a:pPr algn="ctr"/>
                      <a:endParaRPr lang="en-US" dirty="0"/>
                    </a:p>
                  </a:txBody>
                  <a:tcPr/>
                </a:tc>
              </a:tr>
              <a:tr h="612140">
                <a:tc>
                  <a:txBody>
                    <a:bodyPr/>
                    <a:lstStyle/>
                    <a:p>
                      <a:pPr algn="l"/>
                      <a:r>
                        <a:rPr lang="en-US" sz="2400" dirty="0" smtClean="0">
                          <a:latin typeface="NikoshBAN" pitchFamily="2" charset="0"/>
                          <a:cs typeface="NikoshBAN" pitchFamily="2" charset="0"/>
                        </a:rPr>
                        <a:t>b) We cooked rice and egg.</a:t>
                      </a:r>
                      <a:endParaRPr lang="en-US" sz="2400" dirty="0">
                        <a:latin typeface="NikoshBAN" pitchFamily="2" charset="0"/>
                        <a:cs typeface="NikoshBAN" pitchFamily="2" charset="0"/>
                      </a:endParaRPr>
                    </a:p>
                  </a:txBody>
                  <a:tcPr/>
                </a:tc>
                <a:tc>
                  <a:txBody>
                    <a:bodyPr/>
                    <a:lstStyle/>
                    <a:p>
                      <a:pPr algn="ctr"/>
                      <a:endParaRPr lang="en-US" dirty="0"/>
                    </a:p>
                  </a:txBody>
                  <a:tcPr/>
                </a:tc>
              </a:tr>
              <a:tr h="612140">
                <a:tc>
                  <a:txBody>
                    <a:bodyPr/>
                    <a:lstStyle/>
                    <a:p>
                      <a:pPr algn="l"/>
                      <a:r>
                        <a:rPr lang="en-US" sz="2400" dirty="0" smtClean="0">
                          <a:latin typeface="NikoshBAN" pitchFamily="2" charset="0"/>
                          <a:cs typeface="NikoshBAN" pitchFamily="2" charset="0"/>
                        </a:rPr>
                        <a:t>c) At the camp, we cleaned up area.</a:t>
                      </a:r>
                      <a:endParaRPr lang="en-US" sz="2400" dirty="0">
                        <a:latin typeface="NikoshBAN" pitchFamily="2" charset="0"/>
                        <a:cs typeface="NikoshBAN" pitchFamily="2" charset="0"/>
                      </a:endParaRPr>
                    </a:p>
                  </a:txBody>
                  <a:tcPr/>
                </a:tc>
                <a:tc>
                  <a:txBody>
                    <a:bodyPr/>
                    <a:lstStyle/>
                    <a:p>
                      <a:pPr algn="ctr"/>
                      <a:endParaRPr lang="en-US" dirty="0"/>
                    </a:p>
                  </a:txBody>
                  <a:tcPr/>
                </a:tc>
              </a:tr>
              <a:tr h="612140">
                <a:tc>
                  <a:txBody>
                    <a:bodyPr/>
                    <a:lstStyle/>
                    <a:p>
                      <a:pPr algn="l"/>
                      <a:r>
                        <a:rPr lang="en-US" sz="2400" dirty="0" smtClean="0">
                          <a:latin typeface="NikoshBAN" pitchFamily="2" charset="0"/>
                          <a:cs typeface="NikoshBAN" pitchFamily="2" charset="0"/>
                        </a:rPr>
                        <a:t>d)</a:t>
                      </a:r>
                      <a:r>
                        <a:rPr lang="en-US" sz="2400" baseline="0" dirty="0" smtClean="0">
                          <a:latin typeface="NikoshBAN" pitchFamily="2" charset="0"/>
                          <a:cs typeface="NikoshBAN" pitchFamily="2" charset="0"/>
                        </a:rPr>
                        <a:t> We walked alone in our group.</a:t>
                      </a:r>
                      <a:endParaRPr lang="en-US" sz="2400" dirty="0">
                        <a:latin typeface="NikoshBAN" pitchFamily="2" charset="0"/>
                        <a:cs typeface="NikoshBAN" pitchFamily="2" charset="0"/>
                      </a:endParaRPr>
                    </a:p>
                  </a:txBody>
                  <a:tcPr/>
                </a:tc>
                <a:tc>
                  <a:txBody>
                    <a:bodyPr/>
                    <a:lstStyle/>
                    <a:p>
                      <a:pPr algn="ctr"/>
                      <a:endParaRPr lang="en-US"/>
                    </a:p>
                  </a:txBody>
                  <a:tcPr/>
                </a:tc>
              </a:tr>
              <a:tr h="612140">
                <a:tc>
                  <a:txBody>
                    <a:bodyPr/>
                    <a:lstStyle/>
                    <a:p>
                      <a:pPr algn="l"/>
                      <a:r>
                        <a:rPr lang="en-US" sz="2400" dirty="0" smtClean="0">
                          <a:latin typeface="NikoshBAN" pitchFamily="2" charset="0"/>
                          <a:cs typeface="NikoshBAN" pitchFamily="2" charset="0"/>
                        </a:rPr>
                        <a:t>e) There were </a:t>
                      </a:r>
                      <a:r>
                        <a:rPr lang="en-US" sz="2400" dirty="0" smtClean="0">
                          <a:latin typeface="Times New Roman" pitchFamily="18" charset="0"/>
                          <a:cs typeface="Times New Roman" pitchFamily="18" charset="0"/>
                        </a:rPr>
                        <a:t>10</a:t>
                      </a:r>
                      <a:r>
                        <a:rPr lang="en-US" sz="2400" dirty="0" smtClean="0">
                          <a:latin typeface="NikoshBAN" pitchFamily="2" charset="0"/>
                          <a:cs typeface="NikoshBAN" pitchFamily="2" charset="0"/>
                        </a:rPr>
                        <a:t> of us and two</a:t>
                      </a:r>
                      <a:r>
                        <a:rPr lang="en-US" sz="2400" baseline="0" dirty="0" smtClean="0">
                          <a:latin typeface="NikoshBAN" pitchFamily="2" charset="0"/>
                          <a:cs typeface="NikoshBAN" pitchFamily="2" charset="0"/>
                        </a:rPr>
                        <a:t> leaders.</a:t>
                      </a:r>
                      <a:endParaRPr lang="en-US" sz="2400" dirty="0">
                        <a:latin typeface="NikoshBAN" pitchFamily="2" charset="0"/>
                        <a:cs typeface="NikoshBAN" pitchFamily="2" charset="0"/>
                      </a:endParaRPr>
                    </a:p>
                  </a:txBody>
                  <a:tcPr/>
                </a:tc>
                <a:tc>
                  <a:txBody>
                    <a:bodyPr/>
                    <a:lstStyle/>
                    <a:p>
                      <a:pPr algn="ctr"/>
                      <a:endParaRPr lang="en-US" dirty="0"/>
                    </a:p>
                  </a:txBody>
                  <a:tcPr/>
                </a:tc>
              </a:tr>
            </a:tbl>
          </a:graphicData>
        </a:graphic>
      </p:graphicFrame>
      <p:sp>
        <p:nvSpPr>
          <p:cNvPr id="9" name="TextBox 8"/>
          <p:cNvSpPr txBox="1"/>
          <p:nvPr/>
        </p:nvSpPr>
        <p:spPr>
          <a:xfrm>
            <a:off x="7467600" y="6019800"/>
            <a:ext cx="1066800" cy="461665"/>
          </a:xfrm>
          <a:prstGeom prst="rect">
            <a:avLst/>
          </a:prstGeom>
          <a:noFill/>
        </p:spPr>
        <p:txBody>
          <a:bodyPr wrap="square" rtlCol="0">
            <a:spAutoFit/>
          </a:bodyPr>
          <a:lstStyle/>
          <a:p>
            <a:r>
              <a:rPr lang="en-US" sz="2400" dirty="0" smtClean="0">
                <a:latin typeface="NikoshBAN" pitchFamily="2" charset="0"/>
                <a:cs typeface="NikoshBAN" pitchFamily="2" charset="0"/>
              </a:rPr>
              <a:t>True</a:t>
            </a:r>
          </a:p>
        </p:txBody>
      </p:sp>
      <p:sp>
        <p:nvSpPr>
          <p:cNvPr id="10" name="TextBox 9"/>
          <p:cNvSpPr txBox="1"/>
          <p:nvPr/>
        </p:nvSpPr>
        <p:spPr>
          <a:xfrm>
            <a:off x="7467600" y="4572000"/>
            <a:ext cx="1066800" cy="461665"/>
          </a:xfrm>
          <a:prstGeom prst="rect">
            <a:avLst/>
          </a:prstGeom>
          <a:noFill/>
        </p:spPr>
        <p:txBody>
          <a:bodyPr wrap="square" rtlCol="0">
            <a:spAutoFit/>
          </a:bodyPr>
          <a:lstStyle/>
          <a:p>
            <a:r>
              <a:rPr lang="en-US" sz="2400" dirty="0" smtClean="0">
                <a:latin typeface="NikoshBAN" pitchFamily="2" charset="0"/>
                <a:cs typeface="NikoshBAN" pitchFamily="2" charset="0"/>
              </a:rPr>
              <a:t>True</a:t>
            </a:r>
          </a:p>
        </p:txBody>
      </p:sp>
      <p:sp>
        <p:nvSpPr>
          <p:cNvPr id="11" name="TextBox 10"/>
          <p:cNvSpPr txBox="1"/>
          <p:nvPr/>
        </p:nvSpPr>
        <p:spPr>
          <a:xfrm>
            <a:off x="7467600" y="3886200"/>
            <a:ext cx="1143000" cy="461665"/>
          </a:xfrm>
          <a:prstGeom prst="rect">
            <a:avLst/>
          </a:prstGeom>
          <a:noFill/>
        </p:spPr>
        <p:txBody>
          <a:bodyPr wrap="square" rtlCol="0">
            <a:spAutoFit/>
          </a:bodyPr>
          <a:lstStyle/>
          <a:p>
            <a:r>
              <a:rPr lang="en-US" sz="2400" dirty="0" smtClean="0">
                <a:latin typeface="NikoshBAN" pitchFamily="2" charset="0"/>
                <a:cs typeface="NikoshBAN" pitchFamily="2" charset="0"/>
              </a:rPr>
              <a:t>False</a:t>
            </a:r>
          </a:p>
        </p:txBody>
      </p:sp>
      <p:sp>
        <p:nvSpPr>
          <p:cNvPr id="12" name="TextBox 11"/>
          <p:cNvSpPr txBox="1"/>
          <p:nvPr/>
        </p:nvSpPr>
        <p:spPr>
          <a:xfrm>
            <a:off x="7620000" y="3272135"/>
            <a:ext cx="1143000" cy="461665"/>
          </a:xfrm>
          <a:prstGeom prst="rect">
            <a:avLst/>
          </a:prstGeom>
          <a:noFill/>
        </p:spPr>
        <p:txBody>
          <a:bodyPr wrap="square" rtlCol="0">
            <a:spAutoFit/>
          </a:bodyPr>
          <a:lstStyle/>
          <a:p>
            <a:r>
              <a:rPr lang="en-US" sz="2400" dirty="0" smtClean="0">
                <a:latin typeface="NikoshBAN" pitchFamily="2" charset="0"/>
                <a:cs typeface="NikoshBAN" pitchFamily="2" charset="0"/>
              </a:rPr>
              <a:t>False</a:t>
            </a:r>
          </a:p>
        </p:txBody>
      </p:sp>
      <p:sp>
        <p:nvSpPr>
          <p:cNvPr id="13" name="TextBox 12"/>
          <p:cNvSpPr txBox="1"/>
          <p:nvPr/>
        </p:nvSpPr>
        <p:spPr>
          <a:xfrm>
            <a:off x="7391400" y="5257800"/>
            <a:ext cx="1143000" cy="461665"/>
          </a:xfrm>
          <a:prstGeom prst="rect">
            <a:avLst/>
          </a:prstGeom>
          <a:noFill/>
        </p:spPr>
        <p:txBody>
          <a:bodyPr wrap="square" rtlCol="0">
            <a:spAutoFit/>
          </a:bodyPr>
          <a:lstStyle/>
          <a:p>
            <a:r>
              <a:rPr lang="en-US" sz="2400" dirty="0" smtClean="0">
                <a:latin typeface="NikoshBAN" pitchFamily="2" charset="0"/>
                <a:cs typeface="NikoshBAN" pitchFamily="2" charset="0"/>
              </a:rPr>
              <a:t>False</a:t>
            </a:r>
          </a:p>
        </p:txBody>
      </p:sp>
      <p:pic>
        <p:nvPicPr>
          <p:cNvPr id="14" name="Picture 13" descr="DPE Logo.jpg"/>
          <p:cNvPicPr>
            <a:picLocks noChangeAspect="1"/>
          </p:cNvPicPr>
          <p:nvPr/>
        </p:nvPicPr>
        <p:blipFill>
          <a:blip r:embed="rId13"/>
          <a:stretch>
            <a:fillRect/>
          </a:stretch>
        </p:blipFill>
        <p:spPr>
          <a:xfrm>
            <a:off x="9487651" y="-22746"/>
            <a:ext cx="1485149" cy="16458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slide(fromBottom)">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80">
                                          <p:stCondLst>
                                            <p:cond delay="0"/>
                                          </p:stCondLst>
                                        </p:cTn>
                                        <p:tgtEl>
                                          <p:spTgt spid="12"/>
                                        </p:tgtEl>
                                      </p:cBhvr>
                                    </p:animEffect>
                                    <p:anim calcmode="lin" valueType="num">
                                      <p:cBhvr>
                                        <p:cTn id="3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1" dur="26">
                                          <p:stCondLst>
                                            <p:cond delay="650"/>
                                          </p:stCondLst>
                                        </p:cTn>
                                        <p:tgtEl>
                                          <p:spTgt spid="12"/>
                                        </p:tgtEl>
                                      </p:cBhvr>
                                      <p:to x="100000" y="60000"/>
                                    </p:animScale>
                                    <p:animScale>
                                      <p:cBhvr>
                                        <p:cTn id="42" dur="166" decel="50000">
                                          <p:stCondLst>
                                            <p:cond delay="676"/>
                                          </p:stCondLst>
                                        </p:cTn>
                                        <p:tgtEl>
                                          <p:spTgt spid="12"/>
                                        </p:tgtEl>
                                      </p:cBhvr>
                                      <p:to x="100000" y="100000"/>
                                    </p:animScale>
                                    <p:animScale>
                                      <p:cBhvr>
                                        <p:cTn id="43" dur="26">
                                          <p:stCondLst>
                                            <p:cond delay="1312"/>
                                          </p:stCondLst>
                                        </p:cTn>
                                        <p:tgtEl>
                                          <p:spTgt spid="12"/>
                                        </p:tgtEl>
                                      </p:cBhvr>
                                      <p:to x="100000" y="80000"/>
                                    </p:animScale>
                                    <p:animScale>
                                      <p:cBhvr>
                                        <p:cTn id="44" dur="166" decel="50000">
                                          <p:stCondLst>
                                            <p:cond delay="1338"/>
                                          </p:stCondLst>
                                        </p:cTn>
                                        <p:tgtEl>
                                          <p:spTgt spid="12"/>
                                        </p:tgtEl>
                                      </p:cBhvr>
                                      <p:to x="100000" y="100000"/>
                                    </p:animScale>
                                    <p:animScale>
                                      <p:cBhvr>
                                        <p:cTn id="45" dur="26">
                                          <p:stCondLst>
                                            <p:cond delay="1642"/>
                                          </p:stCondLst>
                                        </p:cTn>
                                        <p:tgtEl>
                                          <p:spTgt spid="12"/>
                                        </p:tgtEl>
                                      </p:cBhvr>
                                      <p:to x="100000" y="90000"/>
                                    </p:animScale>
                                    <p:animScale>
                                      <p:cBhvr>
                                        <p:cTn id="46" dur="166" decel="50000">
                                          <p:stCondLst>
                                            <p:cond delay="1668"/>
                                          </p:stCondLst>
                                        </p:cTn>
                                        <p:tgtEl>
                                          <p:spTgt spid="12"/>
                                        </p:tgtEl>
                                      </p:cBhvr>
                                      <p:to x="100000" y="100000"/>
                                    </p:animScale>
                                    <p:animScale>
                                      <p:cBhvr>
                                        <p:cTn id="47" dur="26">
                                          <p:stCondLst>
                                            <p:cond delay="1808"/>
                                          </p:stCondLst>
                                        </p:cTn>
                                        <p:tgtEl>
                                          <p:spTgt spid="12"/>
                                        </p:tgtEl>
                                      </p:cBhvr>
                                      <p:to x="100000" y="95000"/>
                                    </p:animScale>
                                    <p:animScale>
                                      <p:cBhvr>
                                        <p:cTn id="48" dur="166" decel="50000">
                                          <p:stCondLst>
                                            <p:cond delay="1834"/>
                                          </p:stCondLst>
                                        </p:cTn>
                                        <p:tgtEl>
                                          <p:spTgt spid="12"/>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 calcmode="lin" valueType="num">
                                      <p:cBhvr>
                                        <p:cTn id="61" dur="500" fill="hold"/>
                                        <p:tgtEl>
                                          <p:spTgt spid="10"/>
                                        </p:tgtEl>
                                        <p:attrNameLst>
                                          <p:attrName>style.rotation</p:attrName>
                                        </p:attrNameLst>
                                      </p:cBhvr>
                                      <p:tavLst>
                                        <p:tav tm="0">
                                          <p:val>
                                            <p:fltVal val="360"/>
                                          </p:val>
                                        </p:tav>
                                        <p:tav tm="100000">
                                          <p:val>
                                            <p:fltVal val="0"/>
                                          </p:val>
                                        </p:tav>
                                      </p:tavLst>
                                    </p:anim>
                                    <p:animEffect transition="in" filter="fade">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heel(4)">
                                      <p:cBhvr>
                                        <p:cTn id="67" dur="20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13" presetClass="entr" presetSubtype="16"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plus(in)">
                                      <p:cBhvr>
                                        <p:cTn id="7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P spid="9" grpId="0"/>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32573203"/>
              </p:ext>
            </p:extLst>
          </p:nvPr>
        </p:nvGraphicFramePr>
        <p:xfrm>
          <a:off x="1066800" y="0"/>
          <a:ext cx="9067800" cy="16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209800" y="1828800"/>
            <a:ext cx="70104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smtClean="0">
                <a:latin typeface="NikoshBAN" pitchFamily="2" charset="0"/>
                <a:cs typeface="NikoshBAN" pitchFamily="2" charset="0"/>
              </a:rPr>
              <a:t>Answer the following questions</a:t>
            </a:r>
          </a:p>
        </p:txBody>
      </p:sp>
      <p:sp>
        <p:nvSpPr>
          <p:cNvPr id="6" name="Horizontal Scroll 5"/>
          <p:cNvSpPr/>
          <p:nvPr/>
        </p:nvSpPr>
        <p:spPr>
          <a:xfrm>
            <a:off x="914400" y="1600200"/>
            <a:ext cx="9372600" cy="914400"/>
          </a:xfrm>
          <a:prstGeom prst="horizontalScroll">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nvGraphicFramePr>
        <p:xfrm>
          <a:off x="838200" y="2514600"/>
          <a:ext cx="9448800" cy="4236720"/>
        </p:xfrm>
        <a:graphic>
          <a:graphicData uri="http://schemas.openxmlformats.org/drawingml/2006/table">
            <a:tbl>
              <a:tblPr firstRow="1" bandRow="1">
                <a:tableStyleId>{5C22544A-7EE6-4342-B048-85BDC9FD1C3A}</a:tableStyleId>
              </a:tblPr>
              <a:tblGrid>
                <a:gridCol w="4191000"/>
                <a:gridCol w="5257800"/>
              </a:tblGrid>
              <a:tr h="706120">
                <a:tc>
                  <a:txBody>
                    <a:bodyPr/>
                    <a:lstStyle/>
                    <a:p>
                      <a:r>
                        <a:rPr lang="en-US" sz="2400" dirty="0" smtClean="0"/>
                        <a:t>Questions</a:t>
                      </a:r>
                      <a:endParaRPr lang="en-US" sz="2400" dirty="0"/>
                    </a:p>
                  </a:txBody>
                  <a:tcPr/>
                </a:tc>
                <a:tc>
                  <a:txBody>
                    <a:bodyPr/>
                    <a:lstStyle/>
                    <a:p>
                      <a:r>
                        <a:rPr lang="en-US" sz="2400" dirty="0" smtClean="0">
                          <a:latin typeface="NikoshBAN" pitchFamily="2" charset="0"/>
                          <a:cs typeface="NikoshBAN" pitchFamily="2" charset="0"/>
                        </a:rPr>
                        <a:t>Answers</a:t>
                      </a:r>
                      <a:endParaRPr lang="en-US" sz="2400" dirty="0">
                        <a:latin typeface="NikoshBAN" pitchFamily="2" charset="0"/>
                        <a:cs typeface="NikoshBAN" pitchFamily="2" charset="0"/>
                      </a:endParaRPr>
                    </a:p>
                  </a:txBody>
                  <a:tcPr/>
                </a:tc>
              </a:tr>
              <a:tr h="706120">
                <a:tc>
                  <a:txBody>
                    <a:bodyPr/>
                    <a:lstStyle/>
                    <a:p>
                      <a:r>
                        <a:rPr lang="en-US" dirty="0" smtClean="0">
                          <a:latin typeface="NikoshBAN" pitchFamily="2" charset="0"/>
                          <a:cs typeface="NikoshBAN" pitchFamily="2" charset="0"/>
                        </a:rPr>
                        <a:t>a) When did they sleep in their tents?</a:t>
                      </a:r>
                      <a:endParaRPr lang="en-US" dirty="0">
                        <a:latin typeface="NikoshBAN" pitchFamily="2" charset="0"/>
                        <a:cs typeface="NikoshBAN" pitchFamily="2" charset="0"/>
                      </a:endParaRPr>
                    </a:p>
                  </a:txBody>
                  <a:tcPr/>
                </a:tc>
                <a:tc>
                  <a:txBody>
                    <a:bodyPr/>
                    <a:lstStyle/>
                    <a:p>
                      <a:endParaRPr lang="en-US" dirty="0"/>
                    </a:p>
                  </a:txBody>
                  <a:tcPr/>
                </a:tc>
              </a:tr>
              <a:tr h="706120">
                <a:tc>
                  <a:txBody>
                    <a:bodyPr/>
                    <a:lstStyle/>
                    <a:p>
                      <a:r>
                        <a:rPr lang="en-US" dirty="0" smtClean="0">
                          <a:latin typeface="NikoshBAN" pitchFamily="2" charset="0"/>
                          <a:cs typeface="NikoshBAN" pitchFamily="2" charset="0"/>
                        </a:rPr>
                        <a:t>b)What did they do in the afternoon and evening?</a:t>
                      </a:r>
                      <a:endParaRPr lang="en-US" dirty="0">
                        <a:latin typeface="NikoshBAN" pitchFamily="2" charset="0"/>
                        <a:cs typeface="NikoshBAN" pitchFamily="2" charset="0"/>
                      </a:endParaRPr>
                    </a:p>
                  </a:txBody>
                  <a:tcPr/>
                </a:tc>
                <a:tc>
                  <a:txBody>
                    <a:bodyPr/>
                    <a:lstStyle/>
                    <a:p>
                      <a:endParaRPr lang="en-US" dirty="0"/>
                    </a:p>
                  </a:txBody>
                  <a:tcPr/>
                </a:tc>
              </a:tr>
              <a:tr h="706120">
                <a:tc>
                  <a:txBody>
                    <a:bodyPr/>
                    <a:lstStyle/>
                    <a:p>
                      <a:r>
                        <a:rPr lang="en-US" dirty="0" smtClean="0">
                          <a:latin typeface="NikoshBAN" pitchFamily="2" charset="0"/>
                          <a:cs typeface="NikoshBAN" pitchFamily="2" charset="0"/>
                        </a:rPr>
                        <a:t>c)</a:t>
                      </a:r>
                      <a:r>
                        <a:rPr lang="en-US" baseline="0" dirty="0" smtClean="0">
                          <a:latin typeface="NikoshBAN" pitchFamily="2" charset="0"/>
                          <a:cs typeface="NikoshBAN" pitchFamily="2" charset="0"/>
                        </a:rPr>
                        <a:t> What did they do after breakfast? </a:t>
                      </a:r>
                      <a:endParaRPr lang="en-US" dirty="0">
                        <a:latin typeface="NikoshBAN" pitchFamily="2" charset="0"/>
                        <a:cs typeface="NikoshBAN" pitchFamily="2" charset="0"/>
                      </a:endParaRPr>
                    </a:p>
                  </a:txBody>
                  <a:tcPr/>
                </a:tc>
                <a:tc>
                  <a:txBody>
                    <a:bodyPr/>
                    <a:lstStyle/>
                    <a:p>
                      <a:endParaRPr lang="en-US" dirty="0"/>
                    </a:p>
                  </a:txBody>
                  <a:tcPr/>
                </a:tc>
              </a:tr>
              <a:tr h="706120">
                <a:tc>
                  <a:txBody>
                    <a:bodyPr/>
                    <a:lstStyle/>
                    <a:p>
                      <a:r>
                        <a:rPr lang="en-US" dirty="0" smtClean="0">
                          <a:latin typeface="NikoshBAN" pitchFamily="2" charset="0"/>
                          <a:cs typeface="NikoshBAN" pitchFamily="2" charset="0"/>
                        </a:rPr>
                        <a:t>d)</a:t>
                      </a:r>
                      <a:r>
                        <a:rPr lang="en-US" baseline="0" dirty="0" smtClean="0">
                          <a:latin typeface="NikoshBAN" pitchFamily="2" charset="0"/>
                          <a:cs typeface="NikoshBAN" pitchFamily="2" charset="0"/>
                        </a:rPr>
                        <a:t> What did they do at their camp?</a:t>
                      </a:r>
                      <a:endParaRPr lang="en-US" dirty="0">
                        <a:latin typeface="NikoshBAN" pitchFamily="2" charset="0"/>
                        <a:cs typeface="NikoshBAN" pitchFamily="2" charset="0"/>
                      </a:endParaRPr>
                    </a:p>
                  </a:txBody>
                  <a:tcPr/>
                </a:tc>
                <a:tc>
                  <a:txBody>
                    <a:bodyPr/>
                    <a:lstStyle/>
                    <a:p>
                      <a:endParaRPr lang="en-US" dirty="0"/>
                    </a:p>
                  </a:txBody>
                  <a:tcPr/>
                </a:tc>
              </a:tr>
              <a:tr h="706120">
                <a:tc>
                  <a:txBody>
                    <a:bodyPr/>
                    <a:lstStyle/>
                    <a:p>
                      <a:r>
                        <a:rPr lang="en-US" dirty="0" smtClean="0">
                          <a:latin typeface="NikoshBAN" pitchFamily="2" charset="0"/>
                          <a:cs typeface="NikoshBAN" pitchFamily="2" charset="0"/>
                        </a:rPr>
                        <a:t>e) How many leaders are</a:t>
                      </a:r>
                      <a:r>
                        <a:rPr lang="en-US" baseline="0" dirty="0" smtClean="0">
                          <a:latin typeface="NikoshBAN" pitchFamily="2" charset="0"/>
                          <a:cs typeface="NikoshBAN" pitchFamily="2" charset="0"/>
                        </a:rPr>
                        <a:t> their in the group?</a:t>
                      </a:r>
                      <a:endParaRPr lang="en-US" dirty="0">
                        <a:latin typeface="NikoshBAN" pitchFamily="2" charset="0"/>
                        <a:cs typeface="NikoshBAN" pitchFamily="2" charset="0"/>
                      </a:endParaRPr>
                    </a:p>
                  </a:txBody>
                  <a:tcPr/>
                </a:tc>
                <a:tc>
                  <a:txBody>
                    <a:bodyPr/>
                    <a:lstStyle/>
                    <a:p>
                      <a:endParaRPr lang="en-US" dirty="0">
                        <a:latin typeface="NikoshBAN" pitchFamily="2" charset="0"/>
                        <a:cs typeface="NikoshBAN" pitchFamily="2" charset="0"/>
                      </a:endParaRPr>
                    </a:p>
                  </a:txBody>
                  <a:tcPr/>
                </a:tc>
              </a:tr>
            </a:tbl>
          </a:graphicData>
        </a:graphic>
      </p:graphicFrame>
      <p:sp>
        <p:nvSpPr>
          <p:cNvPr id="8" name="TextBox 7"/>
          <p:cNvSpPr txBox="1"/>
          <p:nvPr/>
        </p:nvSpPr>
        <p:spPr>
          <a:xfrm>
            <a:off x="5105400" y="3429000"/>
            <a:ext cx="1981200" cy="369332"/>
          </a:xfrm>
          <a:prstGeom prst="rect">
            <a:avLst/>
          </a:prstGeom>
          <a:noFill/>
        </p:spPr>
        <p:txBody>
          <a:bodyPr wrap="square" rtlCol="0">
            <a:spAutoFit/>
          </a:bodyPr>
          <a:lstStyle/>
          <a:p>
            <a:r>
              <a:rPr lang="en-US" dirty="0" err="1" smtClean="0">
                <a:latin typeface="NikoshBAN" pitchFamily="2" charset="0"/>
                <a:cs typeface="NikoshBAN" pitchFamily="2" charset="0"/>
              </a:rPr>
              <a:t>Ans</a:t>
            </a:r>
            <a:r>
              <a:rPr lang="en-US" dirty="0" smtClean="0">
                <a:latin typeface="NikoshBAN" pitchFamily="2" charset="0"/>
                <a:cs typeface="NikoshBAN" pitchFamily="2" charset="0"/>
              </a:rPr>
              <a:t>: At night.</a:t>
            </a:r>
          </a:p>
        </p:txBody>
      </p:sp>
      <p:sp>
        <p:nvSpPr>
          <p:cNvPr id="9" name="TextBox 8"/>
          <p:cNvSpPr txBox="1"/>
          <p:nvPr/>
        </p:nvSpPr>
        <p:spPr>
          <a:xfrm>
            <a:off x="5105400" y="3962400"/>
            <a:ext cx="3581400" cy="646331"/>
          </a:xfrm>
          <a:prstGeom prst="rect">
            <a:avLst/>
          </a:prstGeom>
          <a:noFill/>
        </p:spPr>
        <p:txBody>
          <a:bodyPr wrap="square" rtlCol="0">
            <a:spAutoFit/>
          </a:bodyPr>
          <a:lstStyle/>
          <a:p>
            <a:r>
              <a:rPr lang="en-US" dirty="0" err="1" smtClean="0">
                <a:latin typeface="NikoshBAN" pitchFamily="2" charset="0"/>
                <a:cs typeface="NikoshBAN" pitchFamily="2" charset="0"/>
              </a:rPr>
              <a:t>Ans</a:t>
            </a:r>
            <a:r>
              <a:rPr lang="en-US" dirty="0" smtClean="0">
                <a:latin typeface="NikoshBAN" pitchFamily="2" charset="0"/>
                <a:cs typeface="NikoshBAN" pitchFamily="2" charset="0"/>
              </a:rPr>
              <a:t>: They sang songs and recited poems. </a:t>
            </a:r>
          </a:p>
        </p:txBody>
      </p:sp>
      <p:sp>
        <p:nvSpPr>
          <p:cNvPr id="10" name="TextBox 9"/>
          <p:cNvSpPr txBox="1"/>
          <p:nvPr/>
        </p:nvSpPr>
        <p:spPr>
          <a:xfrm>
            <a:off x="5791200" y="4812268"/>
            <a:ext cx="3276600" cy="369332"/>
          </a:xfrm>
          <a:prstGeom prst="rect">
            <a:avLst/>
          </a:prstGeom>
          <a:noFill/>
        </p:spPr>
        <p:txBody>
          <a:bodyPr wrap="square" rtlCol="0">
            <a:spAutoFit/>
          </a:bodyPr>
          <a:lstStyle/>
          <a:p>
            <a:endParaRPr lang="en-US" dirty="0" smtClean="0">
              <a:latin typeface="NikoshBAN" pitchFamily="2" charset="0"/>
              <a:cs typeface="NikoshBAN" pitchFamily="2" charset="0"/>
            </a:endParaRPr>
          </a:p>
        </p:txBody>
      </p:sp>
      <p:sp>
        <p:nvSpPr>
          <p:cNvPr id="11" name="TextBox 10"/>
          <p:cNvSpPr txBox="1"/>
          <p:nvPr/>
        </p:nvSpPr>
        <p:spPr>
          <a:xfrm>
            <a:off x="5181600" y="4687669"/>
            <a:ext cx="4038600" cy="646331"/>
          </a:xfrm>
          <a:prstGeom prst="rect">
            <a:avLst/>
          </a:prstGeom>
          <a:noFill/>
        </p:spPr>
        <p:txBody>
          <a:bodyPr wrap="square" rtlCol="0">
            <a:spAutoFit/>
          </a:bodyPr>
          <a:lstStyle/>
          <a:p>
            <a:r>
              <a:rPr lang="en-US" dirty="0" err="1" smtClean="0">
                <a:latin typeface="NikoshBAN" pitchFamily="2" charset="0"/>
                <a:cs typeface="NikoshBAN" pitchFamily="2" charset="0"/>
              </a:rPr>
              <a:t>Ans:They</a:t>
            </a:r>
            <a:r>
              <a:rPr lang="en-US" dirty="0" smtClean="0">
                <a:latin typeface="NikoshBAN" pitchFamily="2" charset="0"/>
                <a:cs typeface="NikoshBAN" pitchFamily="2" charset="0"/>
              </a:rPr>
              <a:t> played games with cubs from other parts of Bangladesh</a:t>
            </a:r>
          </a:p>
        </p:txBody>
      </p:sp>
      <p:sp>
        <p:nvSpPr>
          <p:cNvPr id="12" name="TextBox 11"/>
          <p:cNvSpPr txBox="1"/>
          <p:nvPr/>
        </p:nvSpPr>
        <p:spPr>
          <a:xfrm>
            <a:off x="5181600" y="5334000"/>
            <a:ext cx="4953000" cy="646331"/>
          </a:xfrm>
          <a:prstGeom prst="rect">
            <a:avLst/>
          </a:prstGeom>
          <a:noFill/>
        </p:spPr>
        <p:txBody>
          <a:bodyPr wrap="square" rtlCol="0">
            <a:spAutoFit/>
          </a:bodyPr>
          <a:lstStyle/>
          <a:p>
            <a:r>
              <a:rPr lang="en-US" dirty="0" err="1" smtClean="0">
                <a:latin typeface="NikoshBAN" pitchFamily="2" charset="0"/>
                <a:cs typeface="NikoshBAN" pitchFamily="2" charset="0"/>
              </a:rPr>
              <a:t>Ans:They</a:t>
            </a:r>
            <a:r>
              <a:rPr lang="en-US" dirty="0" smtClean="0">
                <a:latin typeface="NikoshBAN" pitchFamily="2" charset="0"/>
                <a:cs typeface="NikoshBAN" pitchFamily="2" charset="0"/>
              </a:rPr>
              <a:t> cleaned up their camp, set up tents and prepared their breakfast</a:t>
            </a:r>
          </a:p>
        </p:txBody>
      </p:sp>
      <p:sp>
        <p:nvSpPr>
          <p:cNvPr id="15" name="TextBox 14"/>
          <p:cNvSpPr txBox="1"/>
          <p:nvPr/>
        </p:nvSpPr>
        <p:spPr>
          <a:xfrm>
            <a:off x="5257800" y="6096000"/>
            <a:ext cx="5029200" cy="369332"/>
          </a:xfrm>
          <a:prstGeom prst="rect">
            <a:avLst/>
          </a:prstGeom>
          <a:noFill/>
        </p:spPr>
        <p:txBody>
          <a:bodyPr wrap="square" rtlCol="0">
            <a:spAutoFit/>
          </a:bodyPr>
          <a:lstStyle/>
          <a:p>
            <a:r>
              <a:rPr lang="en-US" dirty="0" err="1" smtClean="0">
                <a:latin typeface="NikoshBAN" pitchFamily="2" charset="0"/>
                <a:cs typeface="NikoshBAN" pitchFamily="2" charset="0"/>
              </a:rPr>
              <a:t>Ans</a:t>
            </a:r>
            <a:r>
              <a:rPr lang="en-US" dirty="0" smtClean="0">
                <a:latin typeface="NikoshBAN" pitchFamily="2" charset="0"/>
                <a:cs typeface="NikoshBAN" pitchFamily="2" charset="0"/>
              </a:rPr>
              <a:t>: There are two leaders in the group </a:t>
            </a:r>
          </a:p>
        </p:txBody>
      </p:sp>
      <p:pic>
        <p:nvPicPr>
          <p:cNvPr id="13" name="Picture 12" descr="DPE Logo.jpg"/>
          <p:cNvPicPr>
            <a:picLocks noChangeAspect="1"/>
          </p:cNvPicPr>
          <p:nvPr/>
        </p:nvPicPr>
        <p:blipFill>
          <a:blip r:embed="rId7"/>
          <a:stretch>
            <a:fillRect/>
          </a:stretch>
        </p:blipFill>
        <p:spPr>
          <a:xfrm>
            <a:off x="9497887" y="-19334"/>
            <a:ext cx="1485149" cy="16458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lide(fromBottom)">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edge">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3"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
                                        <p:tgtEl>
                                          <p:spTgt spid="9"/>
                                        </p:tgtEl>
                                      </p:cBhvr>
                                    </p:animEffect>
                                    <p:anim calcmode="lin" valueType="num">
                                      <p:cBhvr>
                                        <p:cTn id="36" dur="400" fill="hold"/>
                                        <p:tgtEl>
                                          <p:spTgt spid="9"/>
                                        </p:tgtEl>
                                        <p:attrNameLst>
                                          <p:attrName>ppt_x</p:attrName>
                                        </p:attrNameLst>
                                      </p:cBhvr>
                                      <p:tavLst>
                                        <p:tav tm="0">
                                          <p:val>
                                            <p:strVal val="#ppt_x"/>
                                          </p:val>
                                        </p:tav>
                                        <p:tav tm="100000">
                                          <p:val>
                                            <p:strVal val="#ppt_x"/>
                                          </p:val>
                                        </p:tav>
                                      </p:tavLst>
                                    </p:anim>
                                    <p:anim calcmode="lin" valueType="num">
                                      <p:cBhvr>
                                        <p:cTn id="37" dur="400" fill="hold"/>
                                        <p:tgtEl>
                                          <p:spTgt spid="9"/>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8" grpId="0"/>
      <p:bldP spid="9" grpId="0"/>
      <p:bldP spid="11" grpId="0"/>
      <p:bldP spid="12"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late_main(9).jpg"/>
          <p:cNvPicPr>
            <a:picLocks noChangeAspect="1"/>
          </p:cNvPicPr>
          <p:nvPr/>
        </p:nvPicPr>
        <p:blipFill>
          <a:blip r:embed="rId2" cstate="print"/>
          <a:stretch>
            <a:fillRect/>
          </a:stretch>
        </p:blipFill>
        <p:spPr>
          <a:xfrm>
            <a:off x="0" y="0"/>
            <a:ext cx="11201400" cy="6858000"/>
          </a:xfrm>
          <a:prstGeom prst="rect">
            <a:avLst/>
          </a:prstGeom>
        </p:spPr>
      </p:pic>
      <p:graphicFrame>
        <p:nvGraphicFramePr>
          <p:cNvPr id="6" name="Diagram 5"/>
          <p:cNvGraphicFramePr/>
          <p:nvPr/>
        </p:nvGraphicFramePr>
        <p:xfrm>
          <a:off x="2362200" y="3300984"/>
          <a:ext cx="7315200" cy="1575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DPE Logo.jpg"/>
          <p:cNvPicPr>
            <a:picLocks noChangeAspect="1"/>
          </p:cNvPicPr>
          <p:nvPr/>
        </p:nvPicPr>
        <p:blipFill>
          <a:blip r:embed="rId8"/>
          <a:stretch>
            <a:fillRect/>
          </a:stretch>
        </p:blipFill>
        <p:spPr>
          <a:xfrm>
            <a:off x="9753600" y="3412"/>
            <a:ext cx="1485149" cy="1645884"/>
          </a:xfrm>
          <a:prstGeom prst="rect">
            <a:avLst/>
          </a:prstGeom>
        </p:spPr>
      </p:pic>
      <p:sp>
        <p:nvSpPr>
          <p:cNvPr id="3" name="TextBox 2"/>
          <p:cNvSpPr txBox="1"/>
          <p:nvPr/>
        </p:nvSpPr>
        <p:spPr>
          <a:xfrm>
            <a:off x="838200" y="304800"/>
            <a:ext cx="8686800" cy="1015663"/>
          </a:xfrm>
          <a:prstGeom prst="rect">
            <a:avLst/>
          </a:prstGeom>
          <a:noFill/>
        </p:spPr>
        <p:txBody>
          <a:bodyPr wrap="square" rtlCol="0">
            <a:spAutoFit/>
          </a:bodyPr>
          <a:lstStyle/>
          <a:p>
            <a:r>
              <a:rPr lang="en-US" sz="6000" dirty="0" smtClean="0">
                <a:solidFill>
                  <a:srgbClr val="FF0000"/>
                </a:solidFill>
              </a:rPr>
              <a:t>Student’s Silent Reading</a:t>
            </a:r>
            <a:endParaRPr lang="en-US" sz="6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mplate_main(10).jpg"/>
          <p:cNvPicPr>
            <a:picLocks noChangeAspect="1"/>
          </p:cNvPicPr>
          <p:nvPr/>
        </p:nvPicPr>
        <p:blipFill>
          <a:blip r:embed="rId2" cstate="print"/>
          <a:stretch>
            <a:fillRect/>
          </a:stretch>
        </p:blipFill>
        <p:spPr>
          <a:xfrm>
            <a:off x="0" y="0"/>
            <a:ext cx="10972800" cy="6858000"/>
          </a:xfrm>
          <a:prstGeom prst="rect">
            <a:avLst/>
          </a:prstGeom>
        </p:spPr>
      </p:pic>
      <p:graphicFrame>
        <p:nvGraphicFramePr>
          <p:cNvPr id="5" name="Diagram 4"/>
          <p:cNvGraphicFramePr/>
          <p:nvPr/>
        </p:nvGraphicFramePr>
        <p:xfrm>
          <a:off x="2057400" y="228601"/>
          <a:ext cx="66294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1752600" y="1748135"/>
          <a:ext cx="6858000" cy="4616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nvGraphicFramePr>
        <p:xfrm>
          <a:off x="1981200" y="2514600"/>
          <a:ext cx="6629400" cy="3048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6" name="Picture 5" descr="DPE Logo.jpg"/>
          <p:cNvPicPr>
            <a:picLocks noChangeAspect="1"/>
          </p:cNvPicPr>
          <p:nvPr/>
        </p:nvPicPr>
        <p:blipFill>
          <a:blip r:embed="rId18"/>
          <a:stretch>
            <a:fillRect/>
          </a:stretch>
        </p:blipFill>
        <p:spPr>
          <a:xfrm>
            <a:off x="9487651" y="0"/>
            <a:ext cx="1485149" cy="16458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4)">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Graphic spid="9"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ming-Frames-Butterfly-PPT-Backgrounds.jpg"/>
          <p:cNvPicPr>
            <a:picLocks noChangeAspect="1"/>
          </p:cNvPicPr>
          <p:nvPr/>
        </p:nvPicPr>
        <p:blipFill>
          <a:blip r:embed="rId2" cstate="print"/>
          <a:stretch>
            <a:fillRect/>
          </a:stretch>
        </p:blipFill>
        <p:spPr>
          <a:xfrm>
            <a:off x="0" y="0"/>
            <a:ext cx="10972800" cy="6858000"/>
          </a:xfrm>
          <a:prstGeom prst="rect">
            <a:avLst/>
          </a:prstGeom>
        </p:spPr>
      </p:pic>
      <p:pic>
        <p:nvPicPr>
          <p:cNvPr id="8" name="Picture 7" descr="homework 2.gif"/>
          <p:cNvPicPr>
            <a:picLocks noChangeAspect="1"/>
          </p:cNvPicPr>
          <p:nvPr/>
        </p:nvPicPr>
        <p:blipFill>
          <a:blip r:embed="rId3" cstate="print"/>
          <a:stretch>
            <a:fillRect/>
          </a:stretch>
        </p:blipFill>
        <p:spPr>
          <a:xfrm>
            <a:off x="7620000" y="609600"/>
            <a:ext cx="2762250" cy="2239662"/>
          </a:xfrm>
          <a:prstGeom prst="rect">
            <a:avLst/>
          </a:prstGeom>
        </p:spPr>
      </p:pic>
      <p:graphicFrame>
        <p:nvGraphicFramePr>
          <p:cNvPr id="11" name="Diagram 10"/>
          <p:cNvGraphicFramePr/>
          <p:nvPr/>
        </p:nvGraphicFramePr>
        <p:xfrm>
          <a:off x="3048000" y="762000"/>
          <a:ext cx="4495800" cy="114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a:off x="3429000" y="3124200"/>
            <a:ext cx="4114800" cy="461665"/>
          </a:xfrm>
          <a:prstGeom prst="rect">
            <a:avLst/>
          </a:prstGeom>
          <a:solidFill>
            <a:schemeClr val="accent5">
              <a:lumMod val="60000"/>
              <a:lumOff val="40000"/>
            </a:schemeClr>
          </a:solidFill>
          <a:ln>
            <a:solidFill>
              <a:srgbClr val="FF0000"/>
            </a:solidFill>
          </a:ln>
        </p:spPr>
        <p:txBody>
          <a:bodyPr wrap="square" rtlCol="0">
            <a:spAutoFit/>
          </a:bodyPr>
          <a:lstStyle/>
          <a:p>
            <a:r>
              <a:rPr lang="en-US" sz="2400" dirty="0" smtClean="0">
                <a:latin typeface="NikoshBAN" pitchFamily="2" charset="0"/>
                <a:cs typeface="NikoshBAN" pitchFamily="2" charset="0"/>
              </a:rPr>
              <a:t>a) How were the group?</a:t>
            </a:r>
          </a:p>
        </p:txBody>
      </p:sp>
      <p:sp>
        <p:nvSpPr>
          <p:cNvPr id="13" name="TextBox 12"/>
          <p:cNvSpPr txBox="1"/>
          <p:nvPr/>
        </p:nvSpPr>
        <p:spPr>
          <a:xfrm>
            <a:off x="3429000" y="3810000"/>
            <a:ext cx="3962400" cy="461665"/>
          </a:xfrm>
          <a:prstGeom prst="rect">
            <a:avLst/>
          </a:prstGeom>
          <a:solidFill>
            <a:srgbClr val="92D050"/>
          </a:solidFill>
          <a:ln>
            <a:solidFill>
              <a:srgbClr val="FF0000"/>
            </a:solidFill>
          </a:ln>
        </p:spPr>
        <p:txBody>
          <a:bodyPr wrap="square" rtlCol="0">
            <a:spAutoFit/>
          </a:bodyPr>
          <a:lstStyle/>
          <a:p>
            <a:r>
              <a:rPr lang="en-US" sz="2400" dirty="0" smtClean="0">
                <a:latin typeface="NikoshBAN" pitchFamily="2" charset="0"/>
                <a:cs typeface="NikoshBAN" pitchFamily="2" charset="0"/>
              </a:rPr>
              <a:t>b) What did they cook?</a:t>
            </a:r>
          </a:p>
        </p:txBody>
      </p:sp>
      <p:pic>
        <p:nvPicPr>
          <p:cNvPr id="9" name="Picture 8" descr="DPE Logo.jpg"/>
          <p:cNvPicPr>
            <a:picLocks noChangeAspect="1"/>
          </p:cNvPicPr>
          <p:nvPr/>
        </p:nvPicPr>
        <p:blipFill>
          <a:blip r:embed="rId9"/>
          <a:stretch>
            <a:fillRect/>
          </a:stretch>
        </p:blipFill>
        <p:spPr>
          <a:xfrm>
            <a:off x="9487651" y="0"/>
            <a:ext cx="1485149" cy="1645884"/>
          </a:xfrm>
          <a:prstGeom prst="rect">
            <a:avLst/>
          </a:prstGeom>
        </p:spPr>
      </p:pic>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2895600" cy="3429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anim calcmode="lin" valueType="num">
                                      <p:cBhvr>
                                        <p:cTn id="15" dur="2000" fill="hold"/>
                                        <p:tgtEl>
                                          <p:spTgt spid="11"/>
                                        </p:tgtEl>
                                        <p:attrNameLst>
                                          <p:attrName>style.rotation</p:attrName>
                                        </p:attrNameLst>
                                      </p:cBhvr>
                                      <p:tavLst>
                                        <p:tav tm="0">
                                          <p:val>
                                            <p:fltVal val="720"/>
                                          </p:val>
                                        </p:tav>
                                        <p:tav tm="100000">
                                          <p:val>
                                            <p:fltVal val="0"/>
                                          </p:val>
                                        </p:tav>
                                      </p:tavLst>
                                    </p:anim>
                                    <p:anim calcmode="lin" valueType="num">
                                      <p:cBhvr>
                                        <p:cTn id="16" dur="2000" fill="hold"/>
                                        <p:tgtEl>
                                          <p:spTgt spid="11"/>
                                        </p:tgtEl>
                                        <p:attrNameLst>
                                          <p:attrName>ppt_h</p:attrName>
                                        </p:attrNameLst>
                                      </p:cBhvr>
                                      <p:tavLst>
                                        <p:tav tm="0">
                                          <p:val>
                                            <p:fltVal val="0"/>
                                          </p:val>
                                        </p:tav>
                                        <p:tav tm="100000">
                                          <p:val>
                                            <p:strVal val="#ppt_h"/>
                                          </p:val>
                                        </p:tav>
                                      </p:tavLst>
                                    </p:anim>
                                    <p:anim calcmode="lin" valueType="num">
                                      <p:cBhvr>
                                        <p:cTn id="17" dur="2000" fill="hold"/>
                                        <p:tgtEl>
                                          <p:spTgt spid="11"/>
                                        </p:tgtEl>
                                        <p:attrNameLst>
                                          <p:attrName>ppt_w</p:attrName>
                                        </p:attrNameLst>
                                      </p:cBhvr>
                                      <p:tavLst>
                                        <p:tav tm="0">
                                          <p:val>
                                            <p:fltVal val="0"/>
                                          </p:val>
                                        </p:tav>
                                        <p:tav tm="100000">
                                          <p:val>
                                            <p:strVal val="#ppt_w"/>
                                          </p:val>
                                        </p:tav>
                                      </p:tavLst>
                                    </p:anim>
                                  </p:childTnLst>
                                </p:cTn>
                              </p:par>
                              <p:par>
                                <p:cTn id="18" presetID="35"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2000"/>
                                        <p:tgtEl>
                                          <p:spTgt spid="12"/>
                                        </p:tgtEl>
                                      </p:cBhvr>
                                    </p:animEffect>
                                    <p:anim calcmode="lin" valueType="num">
                                      <p:cBhvr>
                                        <p:cTn id="21" dur="2000" fill="hold"/>
                                        <p:tgtEl>
                                          <p:spTgt spid="12"/>
                                        </p:tgtEl>
                                        <p:attrNameLst>
                                          <p:attrName>style.rotation</p:attrName>
                                        </p:attrNameLst>
                                      </p:cBhvr>
                                      <p:tavLst>
                                        <p:tav tm="0">
                                          <p:val>
                                            <p:fltVal val="720"/>
                                          </p:val>
                                        </p:tav>
                                        <p:tav tm="100000">
                                          <p:val>
                                            <p:fltVal val="0"/>
                                          </p:val>
                                        </p:tav>
                                      </p:tavLst>
                                    </p:anim>
                                    <p:anim calcmode="lin" valueType="num">
                                      <p:cBhvr>
                                        <p:cTn id="22" dur="2000" fill="hold"/>
                                        <p:tgtEl>
                                          <p:spTgt spid="12"/>
                                        </p:tgtEl>
                                        <p:attrNameLst>
                                          <p:attrName>ppt_h</p:attrName>
                                        </p:attrNameLst>
                                      </p:cBhvr>
                                      <p:tavLst>
                                        <p:tav tm="0">
                                          <p:val>
                                            <p:fltVal val="0"/>
                                          </p:val>
                                        </p:tav>
                                        <p:tav tm="100000">
                                          <p:val>
                                            <p:strVal val="#ppt_h"/>
                                          </p:val>
                                        </p:tav>
                                      </p:tavLst>
                                    </p:anim>
                                    <p:anim calcmode="lin" valueType="num">
                                      <p:cBhvr>
                                        <p:cTn id="23" dur="2000" fill="hold"/>
                                        <p:tgtEl>
                                          <p:spTgt spid="12"/>
                                        </p:tgtEl>
                                        <p:attrNameLst>
                                          <p:attrName>ppt_w</p:attrName>
                                        </p:attrNameLst>
                                      </p:cBhvr>
                                      <p:tavLst>
                                        <p:tav tm="0">
                                          <p:val>
                                            <p:fltVal val="0"/>
                                          </p:val>
                                        </p:tav>
                                        <p:tav tm="100000">
                                          <p:val>
                                            <p:strVal val="#ppt_w"/>
                                          </p:val>
                                        </p:tav>
                                      </p:tavLst>
                                    </p:anim>
                                  </p:childTnLst>
                                </p:cTn>
                              </p:par>
                              <p:par>
                                <p:cTn id="24" presetID="35"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000"/>
                                        <p:tgtEl>
                                          <p:spTgt spid="13"/>
                                        </p:tgtEl>
                                      </p:cBhvr>
                                    </p:animEffect>
                                    <p:anim calcmode="lin" valueType="num">
                                      <p:cBhvr>
                                        <p:cTn id="27" dur="2000" fill="hold"/>
                                        <p:tgtEl>
                                          <p:spTgt spid="13"/>
                                        </p:tgtEl>
                                        <p:attrNameLst>
                                          <p:attrName>style.rotation</p:attrName>
                                        </p:attrNameLst>
                                      </p:cBhvr>
                                      <p:tavLst>
                                        <p:tav tm="0">
                                          <p:val>
                                            <p:fltVal val="720"/>
                                          </p:val>
                                        </p:tav>
                                        <p:tav tm="100000">
                                          <p:val>
                                            <p:fltVal val="0"/>
                                          </p:val>
                                        </p:tav>
                                      </p:tavLst>
                                    </p:anim>
                                    <p:anim calcmode="lin" valueType="num">
                                      <p:cBhvr>
                                        <p:cTn id="28" dur="2000" fill="hold"/>
                                        <p:tgtEl>
                                          <p:spTgt spid="13"/>
                                        </p:tgtEl>
                                        <p:attrNameLst>
                                          <p:attrName>ppt_h</p:attrName>
                                        </p:attrNameLst>
                                      </p:cBhvr>
                                      <p:tavLst>
                                        <p:tav tm="0">
                                          <p:val>
                                            <p:fltVal val="0"/>
                                          </p:val>
                                        </p:tav>
                                        <p:tav tm="100000">
                                          <p:val>
                                            <p:strVal val="#ppt_h"/>
                                          </p:val>
                                        </p:tav>
                                      </p:tavLst>
                                    </p:anim>
                                    <p:anim calcmode="lin" valueType="num">
                                      <p:cBhvr>
                                        <p:cTn id="29" dur="2000" fill="hold"/>
                                        <p:tgtEl>
                                          <p:spTgt spid="1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051" y="2243822"/>
            <a:ext cx="9110514" cy="2961810"/>
          </a:xfrm>
          <a:prstGeom prst="rect">
            <a:avLst/>
          </a:prstGeom>
        </p:spPr>
      </p:pic>
      <p:pic>
        <p:nvPicPr>
          <p:cNvPr id="3" name="Picture 2" descr="DPE Logo.jpg"/>
          <p:cNvPicPr>
            <a:picLocks noChangeAspect="1"/>
          </p:cNvPicPr>
          <p:nvPr/>
        </p:nvPicPr>
        <p:blipFill>
          <a:blip r:embed="rId3"/>
          <a:stretch>
            <a:fillRect/>
          </a:stretch>
        </p:blipFill>
        <p:spPr>
          <a:xfrm>
            <a:off x="9063273" y="0"/>
            <a:ext cx="1909527" cy="1851660"/>
          </a:xfrm>
          <a:prstGeom prst="rect">
            <a:avLst/>
          </a:prstGeom>
        </p:spPr>
      </p:pic>
    </p:spTree>
    <p:extLst>
      <p:ext uri="{BB962C8B-B14F-4D97-AF65-F5344CB8AC3E}">
        <p14:creationId xmlns:p14="http://schemas.microsoft.com/office/powerpoint/2010/main" val="3063172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6" y="1440205"/>
            <a:ext cx="2573991" cy="422816"/>
          </a:xfrm>
          <a:prstGeom prst="roundRect">
            <a:avLst>
              <a:gd name="adj" fmla="val 50000"/>
            </a:avLst>
          </a:prstGeom>
          <a:scene3d>
            <a:camera prst="orthographicFront"/>
            <a:lightRig rig="threePt" dir="t"/>
          </a:scene3d>
          <a:sp3d>
            <a:bevelT w="101600" prst="riblet"/>
          </a:sp3d>
        </p:spPr>
        <p:style>
          <a:lnRef idx="3">
            <a:schemeClr val="lt1"/>
          </a:lnRef>
          <a:fillRef idx="1">
            <a:schemeClr val="accent5"/>
          </a:fillRef>
          <a:effectRef idx="1">
            <a:schemeClr val="accent5"/>
          </a:effectRef>
          <a:fontRef idx="minor">
            <a:schemeClr val="lt1"/>
          </a:fontRef>
        </p:style>
        <p:txBody>
          <a:bodyPr lIns="51845" tIns="25924" rIns="51845" bIns="25924" rtlCol="0" anchor="ctr"/>
          <a:lstStyle/>
          <a:p>
            <a:pPr algn="ctr"/>
            <a:r>
              <a:rPr lang="en-US" sz="3600" dirty="0">
                <a:solidFill>
                  <a:sysClr val="windowText" lastClr="000000"/>
                </a:solidFill>
                <a:latin typeface="Times New Roman" pitchFamily="18" charset="0"/>
                <a:cs typeface="Times New Roman" pitchFamily="18" charset="0"/>
              </a:rPr>
              <a:t>Teacher</a:t>
            </a:r>
          </a:p>
        </p:txBody>
      </p:sp>
      <p:sp>
        <p:nvSpPr>
          <p:cNvPr id="3" name="Rounded Rectangle 2"/>
          <p:cNvSpPr/>
          <p:nvPr/>
        </p:nvSpPr>
        <p:spPr>
          <a:xfrm>
            <a:off x="8052572" y="2537472"/>
            <a:ext cx="2920163" cy="471226"/>
          </a:xfrm>
          <a:prstGeom prst="roundRect">
            <a:avLst>
              <a:gd name="adj" fmla="val 50000"/>
            </a:avLst>
          </a:prstGeom>
          <a:scene3d>
            <a:camera prst="orthographicFront"/>
            <a:lightRig rig="threePt" dir="t"/>
          </a:scene3d>
          <a:sp3d>
            <a:bevelT w="101600" prst="riblet"/>
          </a:sp3d>
        </p:spPr>
        <p:style>
          <a:lnRef idx="3">
            <a:schemeClr val="lt1"/>
          </a:lnRef>
          <a:fillRef idx="1">
            <a:schemeClr val="accent5"/>
          </a:fillRef>
          <a:effectRef idx="1">
            <a:schemeClr val="accent5"/>
          </a:effectRef>
          <a:fontRef idx="minor">
            <a:schemeClr val="lt1"/>
          </a:fontRef>
        </p:style>
        <p:txBody>
          <a:bodyPr lIns="51845" tIns="25924" rIns="51845" bIns="25924" rtlCol="0" anchor="ctr"/>
          <a:lstStyle/>
          <a:p>
            <a:pPr algn="ctr"/>
            <a:r>
              <a:rPr lang="en-US" sz="3600" dirty="0">
                <a:solidFill>
                  <a:sysClr val="windowText" lastClr="000000"/>
                </a:solidFill>
                <a:latin typeface="Times New Roman" pitchFamily="18" charset="0"/>
                <a:cs typeface="Times New Roman" pitchFamily="18" charset="0"/>
              </a:rPr>
              <a:t>Student’s</a:t>
            </a:r>
          </a:p>
        </p:txBody>
      </p:sp>
      <p:sp>
        <p:nvSpPr>
          <p:cNvPr id="4" name="Rounded Rectangle 3"/>
          <p:cNvSpPr/>
          <p:nvPr/>
        </p:nvSpPr>
        <p:spPr>
          <a:xfrm>
            <a:off x="2948971" y="1234467"/>
            <a:ext cx="5560712" cy="685792"/>
          </a:xfrm>
          <a:prstGeom prst="roundRect">
            <a:avLst>
              <a:gd name="adj" fmla="val 50000"/>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lIns="51845" tIns="25924" rIns="51845" bIns="25924" rtlCol="0" anchor="ctr"/>
          <a:lstStyle/>
          <a:p>
            <a:pPr algn="ctr"/>
            <a:r>
              <a:rPr lang="en-US" sz="3600" b="1" dirty="0">
                <a:latin typeface="Times New Roman" pitchFamily="18" charset="0"/>
                <a:cs typeface="Times New Roman" pitchFamily="18" charset="0"/>
              </a:rPr>
              <a:t>Good morning, students</a:t>
            </a:r>
          </a:p>
        </p:txBody>
      </p:sp>
      <p:sp>
        <p:nvSpPr>
          <p:cNvPr id="5" name="Rounded Rectangle 4"/>
          <p:cNvSpPr/>
          <p:nvPr/>
        </p:nvSpPr>
        <p:spPr>
          <a:xfrm>
            <a:off x="2674654" y="2468890"/>
            <a:ext cx="5343884" cy="664109"/>
          </a:xfrm>
          <a:prstGeom prst="roundRect">
            <a:avLst>
              <a:gd name="adj" fmla="val 50000"/>
            </a:avLst>
          </a:prstGeom>
          <a:solidFill>
            <a:schemeClr val="accent4">
              <a:lumMod val="40000"/>
              <a:lumOff val="60000"/>
            </a:schemeClr>
          </a:solidFill>
          <a:ln w="28575">
            <a:solidFill>
              <a:schemeClr val="accent6">
                <a:lumMod val="75000"/>
              </a:schemeClr>
            </a:solidFill>
          </a:ln>
        </p:spPr>
        <p:style>
          <a:lnRef idx="1">
            <a:schemeClr val="accent3"/>
          </a:lnRef>
          <a:fillRef idx="2">
            <a:schemeClr val="accent3"/>
          </a:fillRef>
          <a:effectRef idx="1">
            <a:schemeClr val="accent3"/>
          </a:effectRef>
          <a:fontRef idx="minor">
            <a:schemeClr val="dk1"/>
          </a:fontRef>
        </p:style>
        <p:txBody>
          <a:bodyPr lIns="51845" tIns="25924" rIns="51845" bIns="25924" rtlCol="0" anchor="ctr"/>
          <a:lstStyle/>
          <a:p>
            <a:pPr algn="ctr"/>
            <a:r>
              <a:rPr lang="en-US" sz="3600" b="1" dirty="0">
                <a:latin typeface="Times New Roman" pitchFamily="18" charset="0"/>
                <a:cs typeface="Times New Roman" pitchFamily="18" charset="0"/>
              </a:rPr>
              <a:t>Good morning, teacher</a:t>
            </a:r>
          </a:p>
        </p:txBody>
      </p:sp>
      <p:sp>
        <p:nvSpPr>
          <p:cNvPr id="6" name="Rounded Rectangle 5"/>
          <p:cNvSpPr/>
          <p:nvPr/>
        </p:nvSpPr>
        <p:spPr>
          <a:xfrm>
            <a:off x="2880392" y="3566158"/>
            <a:ext cx="5006281" cy="664109"/>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lIns="51845" tIns="25924" rIns="51845" bIns="25924" rtlCol="0" anchor="ctr"/>
          <a:lstStyle/>
          <a:p>
            <a:pPr algn="ctr"/>
            <a:r>
              <a:rPr lang="en-US" sz="3600" b="1" dirty="0">
                <a:latin typeface="Times New Roman" pitchFamily="18" charset="0"/>
                <a:cs typeface="Times New Roman" pitchFamily="18" charset="0"/>
              </a:rPr>
              <a:t>How are you today ?</a:t>
            </a:r>
          </a:p>
        </p:txBody>
      </p:sp>
      <p:sp>
        <p:nvSpPr>
          <p:cNvPr id="9" name="Rounded Rectangle 8"/>
          <p:cNvSpPr/>
          <p:nvPr/>
        </p:nvSpPr>
        <p:spPr>
          <a:xfrm>
            <a:off x="2948971" y="480097"/>
            <a:ext cx="3583263" cy="481064"/>
          </a:xfrm>
          <a:prstGeom prst="roundRect">
            <a:avLst>
              <a:gd name="adj" fmla="val 50000"/>
            </a:avLst>
          </a:prstGeom>
          <a:solidFill>
            <a:schemeClr val="accent5">
              <a:lumMod val="20000"/>
              <a:lumOff val="80000"/>
            </a:schemeClr>
          </a:solidFill>
          <a:ln w="57150">
            <a:solidFill>
              <a:srgbClr val="002060"/>
            </a:solidFill>
          </a:ln>
          <a:scene3d>
            <a:camera prst="perspectiveBelow"/>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51845" tIns="25924" rIns="51845" bIns="25924" rtlCol="0" anchor="ctr"/>
          <a:lstStyle/>
          <a:p>
            <a:pPr algn="ctr"/>
            <a:r>
              <a:rPr lang="en-US" sz="3600" b="1" dirty="0">
                <a:solidFill>
                  <a:sysClr val="windowText" lastClr="000000"/>
                </a:solidFill>
                <a:latin typeface="Times New Roman" pitchFamily="18" charset="0"/>
                <a:cs typeface="Times New Roman" pitchFamily="18" charset="0"/>
              </a:rPr>
              <a:t>GREETINGS</a:t>
            </a:r>
          </a:p>
        </p:txBody>
      </p:sp>
      <p:sp>
        <p:nvSpPr>
          <p:cNvPr id="10" name="Rounded Rectangle 9"/>
          <p:cNvSpPr/>
          <p:nvPr/>
        </p:nvSpPr>
        <p:spPr>
          <a:xfrm>
            <a:off x="5074925" y="4869163"/>
            <a:ext cx="2772918" cy="664109"/>
          </a:xfrm>
          <a:prstGeom prst="roundRect">
            <a:avLst>
              <a:gd name="adj" fmla="val 50000"/>
            </a:avLst>
          </a:prstGeom>
          <a:solidFill>
            <a:schemeClr val="accent2">
              <a:lumMod val="75000"/>
            </a:schemeClr>
          </a:solidFill>
        </p:spPr>
        <p:style>
          <a:lnRef idx="1">
            <a:schemeClr val="accent3"/>
          </a:lnRef>
          <a:fillRef idx="2">
            <a:schemeClr val="accent3"/>
          </a:fillRef>
          <a:effectRef idx="1">
            <a:schemeClr val="accent3"/>
          </a:effectRef>
          <a:fontRef idx="minor">
            <a:schemeClr val="dk1"/>
          </a:fontRef>
        </p:style>
        <p:txBody>
          <a:bodyPr lIns="51845" tIns="25924" rIns="51845" bIns="25924" rtlCol="0" anchor="ctr"/>
          <a:lstStyle/>
          <a:p>
            <a:pPr algn="ctr"/>
            <a:r>
              <a:rPr lang="en-US" sz="3600" b="1" dirty="0">
                <a:latin typeface="Times New Roman" pitchFamily="18" charset="0"/>
                <a:cs typeface="Times New Roman" pitchFamily="18" charset="0"/>
              </a:rPr>
              <a:t>Fine</a:t>
            </a:r>
          </a:p>
        </p:txBody>
      </p:sp>
      <p:sp>
        <p:nvSpPr>
          <p:cNvPr id="11" name="Rounded Rectangle 10"/>
          <p:cNvSpPr/>
          <p:nvPr/>
        </p:nvSpPr>
        <p:spPr>
          <a:xfrm>
            <a:off x="66" y="3634739"/>
            <a:ext cx="2880326" cy="480055"/>
          </a:xfrm>
          <a:prstGeom prst="roundRect">
            <a:avLst>
              <a:gd name="adj" fmla="val 50000"/>
            </a:avLst>
          </a:prstGeom>
          <a:scene3d>
            <a:camera prst="orthographicFront"/>
            <a:lightRig rig="threePt" dir="t"/>
          </a:scene3d>
          <a:sp3d>
            <a:bevelT w="101600" prst="riblet"/>
          </a:sp3d>
        </p:spPr>
        <p:style>
          <a:lnRef idx="3">
            <a:schemeClr val="lt1"/>
          </a:lnRef>
          <a:fillRef idx="1">
            <a:schemeClr val="accent5"/>
          </a:fillRef>
          <a:effectRef idx="1">
            <a:schemeClr val="accent5"/>
          </a:effectRef>
          <a:fontRef idx="minor">
            <a:schemeClr val="lt1"/>
          </a:fontRef>
        </p:style>
        <p:txBody>
          <a:bodyPr lIns="51845" tIns="25924" rIns="51845" bIns="25924" rtlCol="0" anchor="ctr"/>
          <a:lstStyle/>
          <a:p>
            <a:pPr algn="ctr"/>
            <a:r>
              <a:rPr lang="en-US" sz="3600" dirty="0">
                <a:solidFill>
                  <a:sysClr val="windowText" lastClr="000000"/>
                </a:solidFill>
                <a:latin typeface="Times New Roman" pitchFamily="18" charset="0"/>
                <a:cs typeface="Times New Roman" pitchFamily="18" charset="0"/>
              </a:rPr>
              <a:t>Teacher</a:t>
            </a:r>
          </a:p>
        </p:txBody>
      </p:sp>
      <p:sp>
        <p:nvSpPr>
          <p:cNvPr id="13" name="Rounded Rectangle 12"/>
          <p:cNvSpPr/>
          <p:nvPr/>
        </p:nvSpPr>
        <p:spPr>
          <a:xfrm>
            <a:off x="7922726" y="4937743"/>
            <a:ext cx="3050010" cy="545856"/>
          </a:xfrm>
          <a:prstGeom prst="roundRect">
            <a:avLst>
              <a:gd name="adj" fmla="val 50000"/>
            </a:avLst>
          </a:prstGeom>
          <a:scene3d>
            <a:camera prst="orthographicFront"/>
            <a:lightRig rig="threePt" dir="t"/>
          </a:scene3d>
          <a:sp3d>
            <a:bevelT w="101600" prst="riblet"/>
          </a:sp3d>
        </p:spPr>
        <p:style>
          <a:lnRef idx="3">
            <a:schemeClr val="lt1"/>
          </a:lnRef>
          <a:fillRef idx="1">
            <a:schemeClr val="accent5"/>
          </a:fillRef>
          <a:effectRef idx="1">
            <a:schemeClr val="accent5"/>
          </a:effectRef>
          <a:fontRef idx="minor">
            <a:schemeClr val="lt1"/>
          </a:fontRef>
        </p:style>
        <p:txBody>
          <a:bodyPr lIns="51845" tIns="25924" rIns="51845" bIns="25924" rtlCol="0" anchor="ctr"/>
          <a:lstStyle/>
          <a:p>
            <a:pPr algn="ctr"/>
            <a:r>
              <a:rPr lang="en-US" sz="3600" dirty="0">
                <a:solidFill>
                  <a:sysClr val="windowText" lastClr="000000"/>
                </a:solidFill>
                <a:latin typeface="Times New Roman" pitchFamily="18" charset="0"/>
                <a:cs typeface="Times New Roman" pitchFamily="18" charset="0"/>
              </a:rPr>
              <a:t>Student’s</a:t>
            </a:r>
          </a:p>
        </p:txBody>
      </p:sp>
      <p:pic>
        <p:nvPicPr>
          <p:cNvPr id="12" name="Picture 11" descr="DPE Logo.jpg"/>
          <p:cNvPicPr>
            <a:picLocks noChangeAspect="1"/>
          </p:cNvPicPr>
          <p:nvPr/>
        </p:nvPicPr>
        <p:blipFill>
          <a:blip r:embed="rId2"/>
          <a:stretch>
            <a:fillRect/>
          </a:stretch>
        </p:blipFill>
        <p:spPr>
          <a:xfrm>
            <a:off x="9195471" y="0"/>
            <a:ext cx="1783016" cy="1719028"/>
          </a:xfrm>
          <a:prstGeom prst="rect">
            <a:avLst/>
          </a:prstGeom>
        </p:spPr>
      </p:pic>
    </p:spTree>
    <p:extLst>
      <p:ext uri="{BB962C8B-B14F-4D97-AF65-F5344CB8AC3E}">
        <p14:creationId xmlns:p14="http://schemas.microsoft.com/office/powerpoint/2010/main" val="2752290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8" presetClass="entr" presetSubtype="0" accel="10000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strVal val="#ppt_w*2.5"/>
                                          </p:val>
                                        </p:tav>
                                        <p:tav tm="100000">
                                          <p:val>
                                            <p:strVal val="#ppt_w"/>
                                          </p:val>
                                        </p:tav>
                                      </p:tavLst>
                                    </p:anim>
                                    <p:anim calcmode="lin" valueType="num">
                                      <p:cBhvr>
                                        <p:cTn id="21" dur="500" fill="hold"/>
                                        <p:tgtEl>
                                          <p:spTgt spid="4"/>
                                        </p:tgtEl>
                                        <p:attrNameLst>
                                          <p:attrName>ppt_h</p:attrName>
                                        </p:attrNameLst>
                                      </p:cBhvr>
                                      <p:tavLst>
                                        <p:tav tm="0">
                                          <p:val>
                                            <p:strVal val="#ppt_h*0.01"/>
                                          </p:val>
                                        </p:tav>
                                        <p:tav tm="100000">
                                          <p:val>
                                            <p:strVal val="#ppt_h"/>
                                          </p:val>
                                        </p:tav>
                                      </p:tavLst>
                                    </p:anim>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h+1"/>
                                          </p:val>
                                        </p:tav>
                                        <p:tav tm="100000">
                                          <p:val>
                                            <p:strVal val="#ppt_y"/>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80">
                                          <p:stCondLst>
                                            <p:cond delay="0"/>
                                          </p:stCondLst>
                                        </p:cTn>
                                        <p:tgtEl>
                                          <p:spTgt spid="3"/>
                                        </p:tgtEl>
                                      </p:cBhvr>
                                    </p:animEffect>
                                    <p:anim calcmode="lin" valueType="num">
                                      <p:cBhvr>
                                        <p:cTn id="3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5" dur="26">
                                          <p:stCondLst>
                                            <p:cond delay="650"/>
                                          </p:stCondLst>
                                        </p:cTn>
                                        <p:tgtEl>
                                          <p:spTgt spid="3"/>
                                        </p:tgtEl>
                                      </p:cBhvr>
                                      <p:to x="100000" y="60000"/>
                                    </p:animScale>
                                    <p:animScale>
                                      <p:cBhvr>
                                        <p:cTn id="36" dur="166" decel="50000">
                                          <p:stCondLst>
                                            <p:cond delay="676"/>
                                          </p:stCondLst>
                                        </p:cTn>
                                        <p:tgtEl>
                                          <p:spTgt spid="3"/>
                                        </p:tgtEl>
                                      </p:cBhvr>
                                      <p:to x="100000" y="100000"/>
                                    </p:animScale>
                                    <p:animScale>
                                      <p:cBhvr>
                                        <p:cTn id="37" dur="26">
                                          <p:stCondLst>
                                            <p:cond delay="1312"/>
                                          </p:stCondLst>
                                        </p:cTn>
                                        <p:tgtEl>
                                          <p:spTgt spid="3"/>
                                        </p:tgtEl>
                                      </p:cBhvr>
                                      <p:to x="100000" y="80000"/>
                                    </p:animScale>
                                    <p:animScale>
                                      <p:cBhvr>
                                        <p:cTn id="38" dur="166" decel="50000">
                                          <p:stCondLst>
                                            <p:cond delay="1338"/>
                                          </p:stCondLst>
                                        </p:cTn>
                                        <p:tgtEl>
                                          <p:spTgt spid="3"/>
                                        </p:tgtEl>
                                      </p:cBhvr>
                                      <p:to x="100000" y="100000"/>
                                    </p:animScale>
                                    <p:animScale>
                                      <p:cBhvr>
                                        <p:cTn id="39" dur="26">
                                          <p:stCondLst>
                                            <p:cond delay="1642"/>
                                          </p:stCondLst>
                                        </p:cTn>
                                        <p:tgtEl>
                                          <p:spTgt spid="3"/>
                                        </p:tgtEl>
                                      </p:cBhvr>
                                      <p:to x="100000" y="90000"/>
                                    </p:animScale>
                                    <p:animScale>
                                      <p:cBhvr>
                                        <p:cTn id="40" dur="166" decel="50000">
                                          <p:stCondLst>
                                            <p:cond delay="1668"/>
                                          </p:stCondLst>
                                        </p:cTn>
                                        <p:tgtEl>
                                          <p:spTgt spid="3"/>
                                        </p:tgtEl>
                                      </p:cBhvr>
                                      <p:to x="100000" y="100000"/>
                                    </p:animScale>
                                    <p:animScale>
                                      <p:cBhvr>
                                        <p:cTn id="41" dur="26">
                                          <p:stCondLst>
                                            <p:cond delay="1808"/>
                                          </p:stCondLst>
                                        </p:cTn>
                                        <p:tgtEl>
                                          <p:spTgt spid="3"/>
                                        </p:tgtEl>
                                      </p:cBhvr>
                                      <p:to x="100000" y="95000"/>
                                    </p:animScale>
                                    <p:animScale>
                                      <p:cBhvr>
                                        <p:cTn id="42" dur="166" decel="50000">
                                          <p:stCondLst>
                                            <p:cond delay="1834"/>
                                          </p:stCondLst>
                                        </p:cTn>
                                        <p:tgtEl>
                                          <p:spTgt spid="3"/>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800" decel="100000"/>
                                        <p:tgtEl>
                                          <p:spTgt spid="5"/>
                                        </p:tgtEl>
                                      </p:cBhvr>
                                    </p:animEffect>
                                    <p:anim calcmode="lin" valueType="num">
                                      <p:cBhvr>
                                        <p:cTn id="48" dur="800" decel="100000" fill="hold"/>
                                        <p:tgtEl>
                                          <p:spTgt spid="5"/>
                                        </p:tgtEl>
                                        <p:attrNameLst>
                                          <p:attrName>style.rotation</p:attrName>
                                        </p:attrNameLst>
                                      </p:cBhvr>
                                      <p:tavLst>
                                        <p:tav tm="0">
                                          <p:val>
                                            <p:fltVal val="-90"/>
                                          </p:val>
                                        </p:tav>
                                        <p:tav tm="100000">
                                          <p:val>
                                            <p:fltVal val="0"/>
                                          </p:val>
                                        </p:tav>
                                      </p:tavLst>
                                    </p:anim>
                                    <p:anim calcmode="lin" valueType="num">
                                      <p:cBhvr>
                                        <p:cTn id="49" dur="800" decel="100000" fill="hold"/>
                                        <p:tgtEl>
                                          <p:spTgt spid="5"/>
                                        </p:tgtEl>
                                        <p:attrNameLst>
                                          <p:attrName>ppt_x</p:attrName>
                                        </p:attrNameLst>
                                      </p:cBhvr>
                                      <p:tavLst>
                                        <p:tav tm="0">
                                          <p:val>
                                            <p:strVal val="#ppt_x+0.4"/>
                                          </p:val>
                                        </p:tav>
                                        <p:tav tm="100000">
                                          <p:val>
                                            <p:strVal val="#ppt_x-0.05"/>
                                          </p:val>
                                        </p:tav>
                                      </p:tavLst>
                                    </p:anim>
                                    <p:anim calcmode="lin" valueType="num">
                                      <p:cBhvr>
                                        <p:cTn id="50" dur="800" decel="100000" fill="hold"/>
                                        <p:tgtEl>
                                          <p:spTgt spid="5"/>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ox(in)">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39" presetClass="entr" presetSubtype="0" accel="10000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p:cTn id="62"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63"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64"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6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down)">
                                      <p:cBhvr>
                                        <p:cTn id="70" dur="580">
                                          <p:stCondLst>
                                            <p:cond delay="0"/>
                                          </p:stCondLst>
                                        </p:cTn>
                                        <p:tgtEl>
                                          <p:spTgt spid="13"/>
                                        </p:tgtEl>
                                      </p:cBhvr>
                                    </p:animEffect>
                                    <p:anim calcmode="lin" valueType="num">
                                      <p:cBhvr>
                                        <p:cTn id="7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76" dur="26">
                                          <p:stCondLst>
                                            <p:cond delay="650"/>
                                          </p:stCondLst>
                                        </p:cTn>
                                        <p:tgtEl>
                                          <p:spTgt spid="13"/>
                                        </p:tgtEl>
                                      </p:cBhvr>
                                      <p:to x="100000" y="60000"/>
                                    </p:animScale>
                                    <p:animScale>
                                      <p:cBhvr>
                                        <p:cTn id="77" dur="166" decel="50000">
                                          <p:stCondLst>
                                            <p:cond delay="676"/>
                                          </p:stCondLst>
                                        </p:cTn>
                                        <p:tgtEl>
                                          <p:spTgt spid="13"/>
                                        </p:tgtEl>
                                      </p:cBhvr>
                                      <p:to x="100000" y="100000"/>
                                    </p:animScale>
                                    <p:animScale>
                                      <p:cBhvr>
                                        <p:cTn id="78" dur="26">
                                          <p:stCondLst>
                                            <p:cond delay="1312"/>
                                          </p:stCondLst>
                                        </p:cTn>
                                        <p:tgtEl>
                                          <p:spTgt spid="13"/>
                                        </p:tgtEl>
                                      </p:cBhvr>
                                      <p:to x="100000" y="80000"/>
                                    </p:animScale>
                                    <p:animScale>
                                      <p:cBhvr>
                                        <p:cTn id="79" dur="166" decel="50000">
                                          <p:stCondLst>
                                            <p:cond delay="1338"/>
                                          </p:stCondLst>
                                        </p:cTn>
                                        <p:tgtEl>
                                          <p:spTgt spid="13"/>
                                        </p:tgtEl>
                                      </p:cBhvr>
                                      <p:to x="100000" y="100000"/>
                                    </p:animScale>
                                    <p:animScale>
                                      <p:cBhvr>
                                        <p:cTn id="80" dur="26">
                                          <p:stCondLst>
                                            <p:cond delay="1642"/>
                                          </p:stCondLst>
                                        </p:cTn>
                                        <p:tgtEl>
                                          <p:spTgt spid="13"/>
                                        </p:tgtEl>
                                      </p:cBhvr>
                                      <p:to x="100000" y="90000"/>
                                    </p:animScale>
                                    <p:animScale>
                                      <p:cBhvr>
                                        <p:cTn id="81" dur="166" decel="50000">
                                          <p:stCondLst>
                                            <p:cond delay="1668"/>
                                          </p:stCondLst>
                                        </p:cTn>
                                        <p:tgtEl>
                                          <p:spTgt spid="13"/>
                                        </p:tgtEl>
                                      </p:cBhvr>
                                      <p:to x="100000" y="100000"/>
                                    </p:animScale>
                                    <p:animScale>
                                      <p:cBhvr>
                                        <p:cTn id="82" dur="26">
                                          <p:stCondLst>
                                            <p:cond delay="1808"/>
                                          </p:stCondLst>
                                        </p:cTn>
                                        <p:tgtEl>
                                          <p:spTgt spid="13"/>
                                        </p:tgtEl>
                                      </p:cBhvr>
                                      <p:to x="100000" y="95000"/>
                                    </p:animScale>
                                    <p:animScale>
                                      <p:cBhvr>
                                        <p:cTn id="83" dur="166" decel="50000">
                                          <p:stCondLst>
                                            <p:cond delay="1834"/>
                                          </p:stCondLst>
                                        </p:cTn>
                                        <p:tgtEl>
                                          <p:spTgt spid="13"/>
                                        </p:tgtEl>
                                      </p:cBhvr>
                                      <p:to x="100000" y="100000"/>
                                    </p:animScale>
                                  </p:childTnLst>
                                </p:cTn>
                              </p:par>
                            </p:childTnLst>
                          </p:cTn>
                        </p:par>
                      </p:childTnLst>
                    </p:cTn>
                  </p:par>
                  <p:par>
                    <p:cTn id="84" fill="hold">
                      <p:stCondLst>
                        <p:cond delay="indefinite"/>
                      </p:stCondLst>
                      <p:childTnLst>
                        <p:par>
                          <p:cTn id="85" fill="hold">
                            <p:stCondLst>
                              <p:cond delay="0"/>
                            </p:stCondLst>
                            <p:childTnLst>
                              <p:par>
                                <p:cTn id="86" presetID="52" presetClass="entr" presetSubtype="0" fill="hold" grpId="0" nodeType="clickEffect">
                                  <p:stCondLst>
                                    <p:cond delay="0"/>
                                  </p:stCondLst>
                                  <p:childTnLst>
                                    <p:set>
                                      <p:cBhvr>
                                        <p:cTn id="87" dur="1" fill="hold">
                                          <p:stCondLst>
                                            <p:cond delay="0"/>
                                          </p:stCondLst>
                                        </p:cTn>
                                        <p:tgtEl>
                                          <p:spTgt spid="10"/>
                                        </p:tgtEl>
                                        <p:attrNameLst>
                                          <p:attrName>style.visibility</p:attrName>
                                        </p:attrNameLst>
                                      </p:cBhvr>
                                      <p:to>
                                        <p:strVal val="visible"/>
                                      </p:to>
                                    </p:set>
                                    <p:animScale>
                                      <p:cBhvr>
                                        <p:cTn id="88"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9" dur="1000" decel="50000" fill="hold">
                                          <p:stCondLst>
                                            <p:cond delay="0"/>
                                          </p:stCondLst>
                                        </p:cTn>
                                        <p:tgtEl>
                                          <p:spTgt spid="10"/>
                                        </p:tgtEl>
                                        <p:attrNameLst>
                                          <p:attrName>ppt_x</p:attrName>
                                          <p:attrName>ppt_y</p:attrName>
                                        </p:attrNameLst>
                                      </p:cBhvr>
                                    </p:animMotion>
                                    <p:animEffect transition="in" filter="fade">
                                      <p:cBhvr>
                                        <p:cTn id="9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9" grpId="0" animBg="1"/>
      <p:bldP spid="10" grpId="0" animBg="1"/>
      <p:bldP spid="11"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831" y="342938"/>
            <a:ext cx="4834832" cy="653256"/>
          </a:xfrm>
          <a:prstGeom prst="rect">
            <a:avLst/>
          </a:prstGeom>
        </p:spPr>
        <p:txBody>
          <a:bodyPr wrap="square">
            <a:spAutoFit/>
          </a:bodyPr>
          <a:lstStyle/>
          <a:p>
            <a:pPr algn="ctr"/>
            <a:r>
              <a:rPr lang="en-US" sz="3645" b="1" dirty="0">
                <a:solidFill>
                  <a:srgbClr val="00B050"/>
                </a:solidFill>
                <a:latin typeface="Nikosh" panose="02000000000000000000" pitchFamily="2" charset="0"/>
                <a:cs typeface="Nikosh" panose="02000000000000000000" pitchFamily="2" charset="0"/>
              </a:rPr>
              <a:t>Teacher’s Identity</a:t>
            </a:r>
          </a:p>
        </p:txBody>
      </p:sp>
      <p:sp>
        <p:nvSpPr>
          <p:cNvPr id="3" name="TextBox 2">
            <a:extLst>
              <a:ext uri="{FF2B5EF4-FFF2-40B4-BE49-F238E27FC236}">
                <a16:creationId xmlns="" xmlns:a16="http://schemas.microsoft.com/office/drawing/2014/main" id="{B6FC304C-6E0A-4BD4-99F7-C39FC3CBF0CA}"/>
              </a:ext>
            </a:extLst>
          </p:cNvPr>
          <p:cNvSpPr txBox="1"/>
          <p:nvPr/>
        </p:nvSpPr>
        <p:spPr>
          <a:xfrm>
            <a:off x="65" y="4114792"/>
            <a:ext cx="6172127" cy="2086725"/>
          </a:xfrm>
          <a:prstGeom prst="rect">
            <a:avLst/>
          </a:prstGeom>
          <a:noFill/>
        </p:spPr>
        <p:txBody>
          <a:bodyPr wrap="square" rtlCol="0">
            <a:spAutoFit/>
          </a:bodyPr>
          <a:lstStyle/>
          <a:p>
            <a:r>
              <a:rPr lang="en-US" sz="3240" dirty="0">
                <a:solidFill>
                  <a:srgbClr val="CC0099"/>
                </a:solidFill>
                <a:latin typeface="Nikosh" panose="02000000000000000000" pitchFamily="2" charset="0"/>
                <a:cs typeface="Nikosh" panose="02000000000000000000" pitchFamily="2" charset="0"/>
              </a:rPr>
              <a:t>MD. ABDUL KADER</a:t>
            </a:r>
          </a:p>
          <a:p>
            <a:r>
              <a:rPr lang="en-US" sz="3240" dirty="0">
                <a:latin typeface="Nikosh" panose="02000000000000000000" pitchFamily="2" charset="0"/>
                <a:cs typeface="Nikosh" panose="02000000000000000000" pitchFamily="2" charset="0"/>
              </a:rPr>
              <a:t>Assistant Teacher</a:t>
            </a:r>
          </a:p>
          <a:p>
            <a:r>
              <a:rPr lang="en-US" sz="3240" dirty="0">
                <a:latin typeface="Nikosh" panose="02000000000000000000" pitchFamily="2" charset="0"/>
                <a:cs typeface="Nikosh" panose="02000000000000000000" pitchFamily="2" charset="0"/>
              </a:rPr>
              <a:t>Borni Govt. Primary School,</a:t>
            </a:r>
          </a:p>
          <a:p>
            <a:r>
              <a:rPr lang="en-US" sz="3240" dirty="0" err="1">
                <a:latin typeface="Nikosh" panose="02000000000000000000" pitchFamily="2" charset="0"/>
                <a:cs typeface="Nikosh" panose="02000000000000000000" pitchFamily="2" charset="0"/>
              </a:rPr>
              <a:t>Companigonj</a:t>
            </a:r>
            <a:r>
              <a:rPr lang="en-US" sz="3240" dirty="0">
                <a:latin typeface="Nikosh" panose="02000000000000000000" pitchFamily="2" charset="0"/>
                <a:cs typeface="Nikosh" panose="02000000000000000000" pitchFamily="2" charset="0"/>
              </a:rPr>
              <a:t>, </a:t>
            </a:r>
            <a:r>
              <a:rPr lang="en-US" sz="3240" dirty="0" err="1">
                <a:latin typeface="Nikosh" panose="02000000000000000000" pitchFamily="2" charset="0"/>
                <a:cs typeface="Nikosh" panose="02000000000000000000" pitchFamily="2" charset="0"/>
              </a:rPr>
              <a:t>Sylhet</a:t>
            </a:r>
            <a:r>
              <a:rPr lang="en-US" sz="3240" dirty="0">
                <a:latin typeface="Nikosh" panose="02000000000000000000" pitchFamily="2" charset="0"/>
                <a:cs typeface="Nikosh" panose="02000000000000000000" pitchFamily="2" charset="0"/>
              </a:rPr>
              <a:t>.</a:t>
            </a:r>
            <a:endParaRPr lang="en-US" sz="324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120" y="1028729"/>
            <a:ext cx="2811747" cy="2811747"/>
          </a:xfrm>
          <a:prstGeom prst="rect">
            <a:avLst/>
          </a:prstGeom>
        </p:spPr>
      </p:pic>
      <p:pic>
        <p:nvPicPr>
          <p:cNvPr id="5" name="Picture 4" descr="DPE Logo.jpg"/>
          <p:cNvPicPr>
            <a:picLocks noChangeAspect="1"/>
          </p:cNvPicPr>
          <p:nvPr/>
        </p:nvPicPr>
        <p:blipFill>
          <a:blip r:embed="rId3"/>
          <a:stretch>
            <a:fillRect/>
          </a:stretch>
        </p:blipFill>
        <p:spPr>
          <a:xfrm>
            <a:off x="9487651" y="0"/>
            <a:ext cx="1485149" cy="1645884"/>
          </a:xfrm>
          <a:prstGeom prst="rect">
            <a:avLst/>
          </a:prstGeom>
        </p:spPr>
      </p:pic>
      <p:sp>
        <p:nvSpPr>
          <p:cNvPr id="6" name="Rectangle 5"/>
          <p:cNvSpPr/>
          <p:nvPr/>
        </p:nvSpPr>
        <p:spPr>
          <a:xfrm>
            <a:off x="5760718" y="404352"/>
            <a:ext cx="3806144" cy="653256"/>
          </a:xfrm>
          <a:prstGeom prst="rect">
            <a:avLst/>
          </a:prstGeom>
        </p:spPr>
        <p:txBody>
          <a:bodyPr wrap="square">
            <a:spAutoFit/>
          </a:bodyPr>
          <a:lstStyle/>
          <a:p>
            <a:pPr algn="ctr"/>
            <a:r>
              <a:rPr lang="en-US" sz="3645" b="1" dirty="0">
                <a:solidFill>
                  <a:srgbClr val="FF0000"/>
                </a:solidFill>
                <a:latin typeface="Nikosh" panose="02000000000000000000" pitchFamily="2" charset="0"/>
                <a:cs typeface="Nikosh" panose="02000000000000000000" pitchFamily="2" charset="0"/>
              </a:rPr>
              <a:t>Lesson Identity</a:t>
            </a:r>
          </a:p>
        </p:txBody>
      </p:sp>
      <p:sp>
        <p:nvSpPr>
          <p:cNvPr id="7" name="TextBox 6">
            <a:extLst>
              <a:ext uri="{FF2B5EF4-FFF2-40B4-BE49-F238E27FC236}">
                <a16:creationId xmlns="" xmlns:a16="http://schemas.microsoft.com/office/drawing/2014/main" id="{B6FC304C-6E0A-4BD4-99F7-C39FC3CBF0CA}"/>
              </a:ext>
            </a:extLst>
          </p:cNvPr>
          <p:cNvSpPr txBox="1"/>
          <p:nvPr/>
        </p:nvSpPr>
        <p:spPr>
          <a:xfrm>
            <a:off x="6019800" y="3962400"/>
            <a:ext cx="4724399" cy="2696123"/>
          </a:xfrm>
          <a:prstGeom prst="rect">
            <a:avLst/>
          </a:prstGeom>
          <a:noFill/>
        </p:spPr>
        <p:txBody>
          <a:bodyPr wrap="square" rtlCol="0">
            <a:spAutoFit/>
          </a:bodyPr>
          <a:lstStyle/>
          <a:p>
            <a:pPr algn="ct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Subject: English.         Class: Five.                    </a:t>
            </a:r>
            <a:r>
              <a:rPr lang="en-US" sz="324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Unit:21, Lessons: </a:t>
            </a:r>
            <a:r>
              <a:rPr lang="en-US" sz="324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1-2</a:t>
            </a:r>
          </a:p>
          <a:p>
            <a:pPr algn="ctr"/>
            <a:r>
              <a:rPr lang="en-US" sz="324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(It was a great day)</a:t>
            </a:r>
            <a:endParaRPr lang="en-US" sz="3240" dirty="0">
              <a:solidFill>
                <a:srgbClr val="FF0000"/>
              </a:solidFill>
              <a:latin typeface="Times New Roman" pitchFamily="18" charset="0"/>
              <a:cs typeface="Times New Roman" pitchFamily="18" charset="0"/>
            </a:endParaRPr>
          </a:p>
          <a:p>
            <a:pPr algn="ctr"/>
            <a:r>
              <a:rPr lang="en-US" sz="324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Topic: There was-our tents.</a:t>
            </a:r>
          </a:p>
        </p:txBody>
      </p:sp>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6060" y="1025478"/>
            <a:ext cx="3267273" cy="2953187"/>
          </a:xfrm>
          <a:prstGeom prst="rect">
            <a:avLst/>
          </a:prstGeom>
        </p:spPr>
      </p:pic>
    </p:spTree>
    <p:extLst>
      <p:ext uri="{BB962C8B-B14F-4D97-AF65-F5344CB8AC3E}">
        <p14:creationId xmlns:p14="http://schemas.microsoft.com/office/powerpoint/2010/main" val="4147047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edge">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378995"/>
            <a:ext cx="7410621" cy="1089529"/>
          </a:xfrm>
          <a:prstGeom prst="rect">
            <a:avLst/>
          </a:prstGeom>
          <a:solidFill>
            <a:schemeClr val="accent6">
              <a:lumMod val="50000"/>
            </a:schemeClr>
          </a:solidFill>
          <a:ln>
            <a:solidFill>
              <a:srgbClr val="00B0F0"/>
            </a:solidFill>
          </a:ln>
        </p:spPr>
        <p:txBody>
          <a:bodyPr wrap="square" rtlCol="0">
            <a:spAutoFit/>
          </a:bodyPr>
          <a:lstStyle/>
          <a:p>
            <a:r>
              <a:rPr lang="en-US" sz="6480" dirty="0">
                <a:solidFill>
                  <a:srgbClr val="FF0000"/>
                </a:solidFill>
              </a:rPr>
              <a:t>Let’s enjoy a video</a:t>
            </a:r>
          </a:p>
        </p:txBody>
      </p:sp>
      <p:pic>
        <p:nvPicPr>
          <p:cNvPr id="14" name="Picture 13" descr="DPE Logo.jpg"/>
          <p:cNvPicPr>
            <a:picLocks noChangeAspect="1"/>
          </p:cNvPicPr>
          <p:nvPr/>
        </p:nvPicPr>
        <p:blipFill>
          <a:blip r:embed="rId4"/>
          <a:stretch>
            <a:fillRect/>
          </a:stretch>
        </p:blipFill>
        <p:spPr>
          <a:xfrm>
            <a:off x="9296400" y="-9099"/>
            <a:ext cx="1676400" cy="1625596"/>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1429849113"/>
              </p:ext>
            </p:extLst>
          </p:nvPr>
        </p:nvGraphicFramePr>
        <p:xfrm>
          <a:off x="1371600" y="2209800"/>
          <a:ext cx="7162800" cy="3343275"/>
        </p:xfrm>
        <a:graphic>
          <a:graphicData uri="http://schemas.openxmlformats.org/presentationml/2006/ole">
            <mc:AlternateContent xmlns:mc="http://schemas.openxmlformats.org/markup-compatibility/2006">
              <mc:Choice xmlns:v="urn:schemas-microsoft-com:vml" Requires="v">
                <p:oleObj spid="_x0000_s1044" name="Packager Shell Object" showAsIcon="1" r:id="rId5" imgW="914400" imgH="771480" progId="Package">
                  <p:embed/>
                </p:oleObj>
              </mc:Choice>
              <mc:Fallback>
                <p:oleObj name="Packager Shell Object" showAsIcon="1" r:id="rId5" imgW="914400" imgH="771480" progId="Package">
                  <p:embed/>
                  <p:pic>
                    <p:nvPicPr>
                      <p:cNvPr id="0" name=""/>
                      <p:cNvPicPr/>
                      <p:nvPr/>
                    </p:nvPicPr>
                    <p:blipFill>
                      <a:blip r:embed="rId6"/>
                      <a:stretch>
                        <a:fillRect/>
                      </a:stretch>
                    </p:blipFill>
                    <p:spPr>
                      <a:xfrm>
                        <a:off x="1371600" y="2209800"/>
                        <a:ext cx="7162800" cy="3343275"/>
                      </a:xfrm>
                      <a:prstGeom prst="rect">
                        <a:avLst/>
                      </a:prstGeom>
                    </p:spPr>
                  </p:pic>
                </p:oleObj>
              </mc:Fallback>
            </mc:AlternateContent>
          </a:graphicData>
        </a:graphic>
      </p:graphicFrame>
    </p:spTree>
    <p:extLst>
      <p:ext uri="{BB962C8B-B14F-4D97-AF65-F5344CB8AC3E}">
        <p14:creationId xmlns:p14="http://schemas.microsoft.com/office/powerpoint/2010/main" val="2728251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Beveled 3">
            <a:extLst>
              <a:ext uri="{FF2B5EF4-FFF2-40B4-BE49-F238E27FC236}">
                <a16:creationId xmlns:a16="http://schemas.microsoft.com/office/drawing/2014/main" xmlns="" id="{11F3F896-CAE9-40E3-8452-518B53DA87BC}"/>
              </a:ext>
            </a:extLst>
          </p:cNvPr>
          <p:cNvSpPr/>
          <p:nvPr/>
        </p:nvSpPr>
        <p:spPr>
          <a:xfrm>
            <a:off x="2321909" y="2252480"/>
            <a:ext cx="6683003" cy="1589165"/>
          </a:xfrm>
          <a:prstGeom prst="bevel">
            <a:avLst/>
          </a:prstGeom>
          <a:solidFill>
            <a:schemeClr val="accent2">
              <a:lumMod val="60000"/>
              <a:lumOff val="40000"/>
            </a:schemeClr>
          </a:solidFill>
          <a:ln w="38100">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320" b="1" dirty="0">
                <a:latin typeface="Times New Roman" panose="02020603050405020304" pitchFamily="18" charset="0"/>
              </a:rPr>
              <a:t>Today we will read…</a:t>
            </a:r>
          </a:p>
        </p:txBody>
      </p:sp>
      <p:sp>
        <p:nvSpPr>
          <p:cNvPr id="5" name="Flowchart: Predefined Process 4">
            <a:extLst>
              <a:ext uri="{FF2B5EF4-FFF2-40B4-BE49-F238E27FC236}">
                <a16:creationId xmlns:a16="http://schemas.microsoft.com/office/drawing/2014/main" xmlns="" id="{BE98C415-16A4-4D54-8210-92823382094D}"/>
              </a:ext>
            </a:extLst>
          </p:cNvPr>
          <p:cNvSpPr/>
          <p:nvPr/>
        </p:nvSpPr>
        <p:spPr>
          <a:xfrm>
            <a:off x="609600" y="4495800"/>
            <a:ext cx="9982200" cy="1603354"/>
          </a:xfrm>
          <a:prstGeom prst="flowChartPredefinedProcess">
            <a:avLst/>
          </a:prstGeom>
          <a:solidFill>
            <a:srgbClr val="0070C0"/>
          </a:solidFill>
          <a:ln w="38100">
            <a:solidFill>
              <a:srgbClr val="00FFCC"/>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7200" b="1" dirty="0" smtClean="0">
                <a:solidFill>
                  <a:schemeClr val="tx1">
                    <a:lumMod val="95000"/>
                    <a:lumOff val="5000"/>
                  </a:schemeClr>
                </a:solidFill>
                <a:latin typeface="Times New Roman" panose="02020603050405020304" pitchFamily="18" charset="0"/>
              </a:rPr>
              <a:t>It was a great day</a:t>
            </a:r>
            <a:endParaRPr lang="en-US" sz="7200" b="1" dirty="0">
              <a:solidFill>
                <a:schemeClr val="tx1">
                  <a:lumMod val="95000"/>
                  <a:lumOff val="5000"/>
                </a:schemeClr>
              </a:solidFill>
              <a:latin typeface="Times New Roman" panose="02020603050405020304" pitchFamily="18" charset="0"/>
            </a:endParaRPr>
          </a:p>
        </p:txBody>
      </p:sp>
      <p:pic>
        <p:nvPicPr>
          <p:cNvPr id="6" name="Picture 5" descr="DPE Logo.jpg"/>
          <p:cNvPicPr>
            <a:picLocks noChangeAspect="1"/>
          </p:cNvPicPr>
          <p:nvPr/>
        </p:nvPicPr>
        <p:blipFill>
          <a:blip r:embed="rId2"/>
          <a:stretch>
            <a:fillRect/>
          </a:stretch>
        </p:blipFill>
        <p:spPr>
          <a:xfrm>
            <a:off x="9296400" y="0"/>
            <a:ext cx="1676400" cy="1249136"/>
          </a:xfrm>
          <a:prstGeom prst="rect">
            <a:avLst/>
          </a:prstGeom>
        </p:spPr>
      </p:pic>
      <p:sp>
        <p:nvSpPr>
          <p:cNvPr id="7" name="TextBox 6">
            <a:extLst>
              <a:ext uri="{FF2B5EF4-FFF2-40B4-BE49-F238E27FC236}">
                <a16:creationId xmlns:a16="http://schemas.microsoft.com/office/drawing/2014/main" xmlns="" id="{DB1EE24C-BADE-4A27-830E-0FF7DC19E870}"/>
              </a:ext>
            </a:extLst>
          </p:cNvPr>
          <p:cNvSpPr txBox="1"/>
          <p:nvPr/>
        </p:nvSpPr>
        <p:spPr>
          <a:xfrm>
            <a:off x="714741" y="952527"/>
            <a:ext cx="8379410" cy="646331"/>
          </a:xfrm>
          <a:prstGeom prst="rect">
            <a:avLst/>
          </a:prstGeom>
          <a:noFill/>
        </p:spPr>
        <p:txBody>
          <a:bodyPr wrap="none" rtlCol="0">
            <a:spAutoFit/>
          </a:bodyPr>
          <a:lstStyle/>
          <a:p>
            <a:pPr algn="l"/>
            <a:r>
              <a:rPr lang="en-US" sz="3600" b="1" dirty="0">
                <a:solidFill>
                  <a:srgbClr val="FF0000"/>
                </a:solidFill>
                <a:latin typeface="Times New Roman" panose="02020603050405020304" pitchFamily="18" charset="0"/>
              </a:rPr>
              <a:t>Can you guess what is our today’s lesson?</a:t>
            </a:r>
          </a:p>
        </p:txBody>
      </p:sp>
    </p:spTree>
    <p:extLst>
      <p:ext uri="{BB962C8B-B14F-4D97-AF65-F5344CB8AC3E}">
        <p14:creationId xmlns:p14="http://schemas.microsoft.com/office/powerpoint/2010/main" val="40746852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PE Logo.jpg"/>
          <p:cNvPicPr>
            <a:picLocks noChangeAspect="1"/>
          </p:cNvPicPr>
          <p:nvPr/>
        </p:nvPicPr>
        <p:blipFill>
          <a:blip r:embed="rId2"/>
          <a:stretch>
            <a:fillRect/>
          </a:stretch>
        </p:blipFill>
        <p:spPr>
          <a:xfrm>
            <a:off x="9723664" y="0"/>
            <a:ext cx="1249136" cy="1249136"/>
          </a:xfrm>
          <a:prstGeom prst="rect">
            <a:avLst/>
          </a:prstGeom>
        </p:spPr>
      </p:pic>
      <p:sp>
        <p:nvSpPr>
          <p:cNvPr id="8" name="Title 1"/>
          <p:cNvSpPr txBox="1">
            <a:spLocks/>
          </p:cNvSpPr>
          <p:nvPr/>
        </p:nvSpPr>
        <p:spPr>
          <a:xfrm>
            <a:off x="1397796" y="369208"/>
            <a:ext cx="6379177" cy="759803"/>
          </a:xfrm>
          <a:prstGeom prst="rect">
            <a:avLst/>
          </a:prstGeom>
          <a:noFill/>
          <a:ln w="12700" cap="rnd" cmpd="sng" algn="ctr">
            <a:noFill/>
            <a:prstDash val="solid"/>
          </a:ln>
        </p:spPr>
        <p:style>
          <a:lnRef idx="1">
            <a:schemeClr val="accent3"/>
          </a:lnRef>
          <a:fillRef idx="2">
            <a:schemeClr val="accent3"/>
          </a:fillRef>
          <a:effectRef idx="1">
            <a:schemeClr val="accent3"/>
          </a:effectRef>
          <a:fontRef idx="minor">
            <a:schemeClr val="dk1"/>
          </a:fontRef>
        </p:style>
        <p:txBody>
          <a:bodyPr vert="horz" lIns="82296" tIns="41148" rIns="82296" bIns="41148" rtlCol="0" anchor="b">
            <a:noAutofit/>
          </a:bodyPr>
          <a:lstStyle>
            <a:lvl1pPr algn="r" defTabSz="457200" rtl="0" eaLnBrk="1" latinLnBrk="0" hangingPunct="1">
              <a:spcBef>
                <a:spcPct val="0"/>
              </a:spcBef>
              <a:buNone/>
              <a:defRPr sz="5400" kern="1200">
                <a:solidFill>
                  <a:schemeClr val="accent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defRPr/>
            </a:pPr>
            <a:r>
              <a:rPr lang="en-US" sz="3960" dirty="0">
                <a:latin typeface="Times New Roman" panose="02020603050405020304" pitchFamily="18" charset="0"/>
                <a:cs typeface="Times New Roman" panose="02020603050405020304" pitchFamily="18" charset="0"/>
              </a:rPr>
              <a:t> </a:t>
            </a:r>
            <a:r>
              <a:rPr lang="en-US" sz="4950" dirty="0">
                <a:latin typeface="Times New Roman" panose="02020603050405020304" pitchFamily="18" charset="0"/>
                <a:cs typeface="Times New Roman" panose="02020603050405020304" pitchFamily="18" charset="0"/>
              </a:rPr>
              <a:t>Learning</a:t>
            </a:r>
            <a:r>
              <a:rPr lang="en-US" sz="5940" dirty="0">
                <a:latin typeface="Times New Roman" panose="02020603050405020304" pitchFamily="18" charset="0"/>
                <a:cs typeface="Times New Roman" panose="02020603050405020304" pitchFamily="18" charset="0"/>
              </a:rPr>
              <a:t> </a:t>
            </a:r>
            <a:r>
              <a:rPr lang="en-US" sz="4950" dirty="0">
                <a:latin typeface="Times New Roman" panose="02020603050405020304" pitchFamily="18" charset="0"/>
                <a:cs typeface="Times New Roman" panose="02020603050405020304" pitchFamily="18" charset="0"/>
              </a:rPr>
              <a:t>Outcomes</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524001"/>
            <a:ext cx="10820400" cy="5334000"/>
          </a:xfrm>
          <a:prstGeom prst="rect">
            <a:avLst/>
          </a:prstGeom>
        </p:spPr>
      </p:pic>
    </p:spTree>
    <p:extLst>
      <p:ext uri="{BB962C8B-B14F-4D97-AF65-F5344CB8AC3E}">
        <p14:creationId xmlns:p14="http://schemas.microsoft.com/office/powerpoint/2010/main" val="17966809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late_main(2).jpg"/>
          <p:cNvPicPr>
            <a:picLocks noChangeAspect="1"/>
          </p:cNvPicPr>
          <p:nvPr/>
        </p:nvPicPr>
        <p:blipFill>
          <a:blip r:embed="rId2" cstate="print"/>
          <a:stretch>
            <a:fillRect/>
          </a:stretch>
        </p:blipFill>
        <p:spPr>
          <a:xfrm>
            <a:off x="0" y="0"/>
            <a:ext cx="10972800" cy="6858000"/>
          </a:xfrm>
          <a:prstGeom prst="rect">
            <a:avLst/>
          </a:prstGeom>
        </p:spPr>
      </p:pic>
      <p:pic>
        <p:nvPicPr>
          <p:cNvPr id="3" name="Picture 2" descr="scout 5.jpg"/>
          <p:cNvPicPr>
            <a:picLocks noChangeAspect="1"/>
          </p:cNvPicPr>
          <p:nvPr/>
        </p:nvPicPr>
        <p:blipFill>
          <a:blip r:embed="rId3" cstate="print"/>
          <a:stretch>
            <a:fillRect/>
          </a:stretch>
        </p:blipFill>
        <p:spPr>
          <a:xfrm>
            <a:off x="1280160" y="228601"/>
            <a:ext cx="8686800" cy="4911064"/>
          </a:xfrm>
          <a:prstGeom prst="rect">
            <a:avLst/>
          </a:prstGeom>
        </p:spPr>
      </p:pic>
      <p:sp>
        <p:nvSpPr>
          <p:cNvPr id="4" name="TextBox 3"/>
          <p:cNvSpPr txBox="1"/>
          <p:nvPr/>
        </p:nvSpPr>
        <p:spPr>
          <a:xfrm>
            <a:off x="1188720" y="5410201"/>
            <a:ext cx="8686800" cy="830997"/>
          </a:xfrm>
          <a:prstGeom prst="rect">
            <a:avLst/>
          </a:prstGeom>
          <a:noFill/>
        </p:spPr>
        <p:txBody>
          <a:bodyPr wrap="square" rtlCol="0">
            <a:spAutoFit/>
          </a:bodyPr>
          <a:lstStyle/>
          <a:p>
            <a:r>
              <a:rPr lang="en-US" sz="2400" dirty="0" smtClean="0">
                <a:latin typeface="NikoshBAN" pitchFamily="2" charset="0"/>
                <a:cs typeface="NikoshBAN" pitchFamily="2" charset="0"/>
              </a:rPr>
              <a:t>The cub scouts are making their tent. Here To make something is called…………..</a:t>
            </a:r>
          </a:p>
        </p:txBody>
      </p:sp>
      <p:sp>
        <p:nvSpPr>
          <p:cNvPr id="5" name="TextBox 4"/>
          <p:cNvSpPr txBox="1"/>
          <p:nvPr/>
        </p:nvSpPr>
        <p:spPr>
          <a:xfrm>
            <a:off x="11155680" y="5638803"/>
            <a:ext cx="1828800" cy="461665"/>
          </a:xfrm>
          <a:prstGeom prst="rect">
            <a:avLst/>
          </a:prstGeom>
          <a:noFill/>
        </p:spPr>
        <p:txBody>
          <a:bodyPr wrap="square" rtlCol="0">
            <a:spAutoFit/>
          </a:bodyPr>
          <a:lstStyle/>
          <a:p>
            <a:r>
              <a:rPr lang="en-US" sz="2400" dirty="0" smtClean="0">
                <a:latin typeface="NikoshBAN" pitchFamily="2" charset="0"/>
                <a:cs typeface="NikoshBAN" pitchFamily="2" charset="0"/>
              </a:rPr>
              <a:t>Set up</a:t>
            </a:r>
          </a:p>
        </p:txBody>
      </p:sp>
      <p:pic>
        <p:nvPicPr>
          <p:cNvPr id="6" name="Picture 5" descr="DPE Logo.jpg"/>
          <p:cNvPicPr>
            <a:picLocks noChangeAspect="1"/>
          </p:cNvPicPr>
          <p:nvPr/>
        </p:nvPicPr>
        <p:blipFill>
          <a:blip r:embed="rId4"/>
          <a:stretch>
            <a:fillRect/>
          </a:stretch>
        </p:blipFill>
        <p:spPr>
          <a:xfrm>
            <a:off x="9487651" y="0"/>
            <a:ext cx="1485149" cy="16458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grpId="0" nodeType="clickEffect">
                                  <p:stCondLst>
                                    <p:cond delay="0"/>
                                  </p:stCondLst>
                                  <p:childTnLst>
                                    <p:animMotion origin="layout" path="M -0.09997 -0.00023 L -0.59303 0.01088 " pathEditMode="relative" rAng="0" ptsTypes="AA">
                                      <p:cBhvr>
                                        <p:cTn id="17" dur="2000" fill="hold"/>
                                        <p:tgtEl>
                                          <p:spTgt spid="5"/>
                                        </p:tgtEl>
                                        <p:attrNameLst>
                                          <p:attrName>ppt_x</p:attrName>
                                          <p:attrName>ppt_y</p:attrName>
                                        </p:attrNameLst>
                                      </p:cBhvr>
                                      <p:rCtr x="-24700" y="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2377440" y="228600"/>
            <a:ext cx="6400800" cy="685800"/>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560320" y="314980"/>
            <a:ext cx="612648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800" dirty="0" smtClean="0">
                <a:solidFill>
                  <a:schemeClr val="bg1"/>
                </a:solidFill>
                <a:latin typeface="NikoshBAN" pitchFamily="2" charset="0"/>
                <a:cs typeface="NikoshBAN" pitchFamily="2" charset="0"/>
              </a:rPr>
              <a:t>Key words Meaning</a:t>
            </a:r>
          </a:p>
        </p:txBody>
      </p:sp>
      <p:graphicFrame>
        <p:nvGraphicFramePr>
          <p:cNvPr id="6" name="Table 5"/>
          <p:cNvGraphicFramePr>
            <a:graphicFrameLocks noGrp="1"/>
          </p:cNvGraphicFramePr>
          <p:nvPr/>
        </p:nvGraphicFramePr>
        <p:xfrm>
          <a:off x="365760" y="1478280"/>
          <a:ext cx="10149840" cy="4846320"/>
        </p:xfrm>
        <a:graphic>
          <a:graphicData uri="http://schemas.openxmlformats.org/drawingml/2006/table">
            <a:tbl>
              <a:tblPr firstRow="1" bandRow="1">
                <a:tableStyleId>{5C22544A-7EE6-4342-B048-85BDC9FD1C3A}</a:tableStyleId>
              </a:tblPr>
              <a:tblGrid>
                <a:gridCol w="3383280"/>
                <a:gridCol w="3383280"/>
                <a:gridCol w="3383280"/>
              </a:tblGrid>
              <a:tr h="731520">
                <a:tc>
                  <a:txBody>
                    <a:bodyPr/>
                    <a:lstStyle/>
                    <a:p>
                      <a:pPr algn="ctr"/>
                      <a:r>
                        <a:rPr lang="en-US" sz="2400" dirty="0" smtClean="0">
                          <a:solidFill>
                            <a:schemeClr val="bg1"/>
                          </a:solidFill>
                        </a:rPr>
                        <a:t>Key Words</a:t>
                      </a:r>
                      <a:endParaRPr lang="en-US" sz="2400" dirty="0">
                        <a:solidFill>
                          <a:schemeClr val="bg1"/>
                        </a:solidFill>
                      </a:endParaRPr>
                    </a:p>
                  </a:txBody>
                  <a:tcPr marL="109728" marR="109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English Meaning</a:t>
                      </a:r>
                    </a:p>
                  </a:txBody>
                  <a:tcPr marL="109728" marR="109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t>Bangla</a:t>
                      </a:r>
                      <a:r>
                        <a:rPr lang="en-US" sz="2400" dirty="0" smtClean="0"/>
                        <a:t> Meaning</a:t>
                      </a:r>
                    </a:p>
                    <a:p>
                      <a:endParaRPr lang="en-US" sz="1800" dirty="0"/>
                    </a:p>
                  </a:txBody>
                  <a:tcPr marL="109728" marR="109728"/>
                </a:tc>
              </a:tr>
              <a:tr h="822960">
                <a:tc>
                  <a:txBody>
                    <a:bodyPr/>
                    <a:lstStyle/>
                    <a:p>
                      <a:r>
                        <a:rPr lang="en-US" sz="2400" dirty="0" smtClean="0"/>
                        <a:t>Leader</a:t>
                      </a:r>
                      <a:endParaRPr lang="en-US" sz="2400" dirty="0"/>
                    </a:p>
                  </a:txBody>
                  <a:tcPr marL="109728" marR="109728"/>
                </a:tc>
                <a:tc>
                  <a:txBody>
                    <a:bodyPr/>
                    <a:lstStyle/>
                    <a:p>
                      <a:r>
                        <a:rPr lang="en-US" sz="2400" dirty="0" smtClean="0"/>
                        <a:t>Who lead a group or class</a:t>
                      </a:r>
                      <a:endParaRPr lang="en-US" sz="2400" dirty="0"/>
                    </a:p>
                  </a:txBody>
                  <a:tcPr marL="109728" marR="109728"/>
                </a:tc>
                <a:tc>
                  <a:txBody>
                    <a:bodyPr/>
                    <a:lstStyle/>
                    <a:p>
                      <a:r>
                        <a:rPr lang="en-US" sz="2400" dirty="0" err="1" smtClean="0">
                          <a:latin typeface="NikoshBAN" pitchFamily="2" charset="0"/>
                          <a:cs typeface="NikoshBAN" pitchFamily="2" charset="0"/>
                        </a:rPr>
                        <a:t>দলনেতা</a:t>
                      </a:r>
                      <a:endParaRPr lang="en-US" sz="2400" dirty="0">
                        <a:latin typeface="NikoshBAN" pitchFamily="2" charset="0"/>
                        <a:cs typeface="NikoshBAN" pitchFamily="2" charset="0"/>
                      </a:endParaRPr>
                    </a:p>
                  </a:txBody>
                  <a:tcPr marL="109728" marR="109728"/>
                </a:tc>
              </a:tr>
              <a:tr h="1188720">
                <a:tc>
                  <a:txBody>
                    <a:bodyPr/>
                    <a:lstStyle/>
                    <a:p>
                      <a:r>
                        <a:rPr lang="en-US" sz="2400" dirty="0" smtClean="0"/>
                        <a:t>Tent</a:t>
                      </a:r>
                      <a:endParaRPr lang="en-US" sz="2400" dirty="0"/>
                    </a:p>
                  </a:txBody>
                  <a:tcPr marL="109728" marR="109728"/>
                </a:tc>
                <a:tc>
                  <a:txBody>
                    <a:bodyPr/>
                    <a:lstStyle/>
                    <a:p>
                      <a:r>
                        <a:rPr lang="en-US" sz="2400" dirty="0" smtClean="0"/>
                        <a:t>A small type of house</a:t>
                      </a:r>
                      <a:r>
                        <a:rPr lang="en-US" sz="2400" baseline="0" dirty="0" smtClean="0"/>
                        <a:t> which is made of cloth</a:t>
                      </a:r>
                      <a:endParaRPr lang="en-US" sz="2400" dirty="0"/>
                    </a:p>
                  </a:txBody>
                  <a:tcPr marL="109728" marR="109728"/>
                </a:tc>
                <a:tc>
                  <a:txBody>
                    <a:bodyPr/>
                    <a:lstStyle/>
                    <a:p>
                      <a:r>
                        <a:rPr lang="en-US" sz="2400" dirty="0" err="1" smtClean="0">
                          <a:latin typeface="NikoshBAN" pitchFamily="2" charset="0"/>
                          <a:cs typeface="NikoshBAN" pitchFamily="2" charset="0"/>
                        </a:rPr>
                        <a:t>তাবু</a:t>
                      </a:r>
                      <a:endParaRPr lang="en-US" sz="2400" dirty="0">
                        <a:latin typeface="NikoshBAN" pitchFamily="2" charset="0"/>
                        <a:cs typeface="NikoshBAN" pitchFamily="2" charset="0"/>
                      </a:endParaRPr>
                    </a:p>
                  </a:txBody>
                  <a:tcPr marL="109728" marR="109728"/>
                </a:tc>
              </a:tr>
              <a:tr h="457200">
                <a:tc>
                  <a:txBody>
                    <a:bodyPr/>
                    <a:lstStyle/>
                    <a:p>
                      <a:r>
                        <a:rPr lang="en-US" sz="2400" dirty="0" smtClean="0"/>
                        <a:t>Prepared</a:t>
                      </a:r>
                      <a:endParaRPr lang="en-US" sz="2400" dirty="0"/>
                    </a:p>
                  </a:txBody>
                  <a:tcPr marL="109728" marR="109728"/>
                </a:tc>
                <a:tc>
                  <a:txBody>
                    <a:bodyPr/>
                    <a:lstStyle/>
                    <a:p>
                      <a:r>
                        <a:rPr lang="en-US" sz="2400" baseline="0" dirty="0" smtClean="0"/>
                        <a:t> Ready to use</a:t>
                      </a:r>
                      <a:endParaRPr lang="en-US" sz="2400" dirty="0"/>
                    </a:p>
                  </a:txBody>
                  <a:tcPr marL="109728" marR="109728"/>
                </a:tc>
                <a:tc>
                  <a:txBody>
                    <a:bodyPr/>
                    <a:lstStyle/>
                    <a:p>
                      <a:r>
                        <a:rPr lang="bn-IN" sz="2400" dirty="0" smtClean="0">
                          <a:latin typeface="NikoshBAN" pitchFamily="2" charset="0"/>
                          <a:cs typeface="NikoshBAN" pitchFamily="2" charset="0"/>
                        </a:rPr>
                        <a:t>তৈরি</a:t>
                      </a:r>
                      <a:r>
                        <a:rPr lang="bn-IN" sz="2400" baseline="0" dirty="0" smtClean="0">
                          <a:latin typeface="NikoshBAN" pitchFamily="2" charset="0"/>
                          <a:cs typeface="NikoshBAN" pitchFamily="2" charset="0"/>
                        </a:rPr>
                        <a:t> বা প্রস্তুত করা</a:t>
                      </a:r>
                      <a:endParaRPr lang="en-US" sz="2400" dirty="0">
                        <a:latin typeface="NikoshBAN" pitchFamily="2" charset="0"/>
                        <a:cs typeface="NikoshBAN" pitchFamily="2" charset="0"/>
                      </a:endParaRPr>
                    </a:p>
                  </a:txBody>
                  <a:tcPr marL="109728" marR="109728"/>
                </a:tc>
              </a:tr>
              <a:tr h="822960">
                <a:tc>
                  <a:txBody>
                    <a:bodyPr/>
                    <a:lstStyle/>
                    <a:p>
                      <a:r>
                        <a:rPr lang="en-US" sz="2400" dirty="0" smtClean="0"/>
                        <a:t>Set up</a:t>
                      </a:r>
                      <a:endParaRPr lang="en-US" sz="2400" dirty="0"/>
                    </a:p>
                  </a:txBody>
                  <a:tcPr marL="109728" marR="109728"/>
                </a:tc>
                <a:tc>
                  <a:txBody>
                    <a:bodyPr/>
                    <a:lstStyle/>
                    <a:p>
                      <a:r>
                        <a:rPr lang="en-US" sz="2400" dirty="0" smtClean="0"/>
                        <a:t>To build or make something</a:t>
                      </a:r>
                      <a:endParaRPr lang="en-US" sz="2400" dirty="0"/>
                    </a:p>
                  </a:txBody>
                  <a:tcPr marL="109728" marR="109728"/>
                </a:tc>
                <a:tc>
                  <a:txBody>
                    <a:bodyPr/>
                    <a:lstStyle/>
                    <a:p>
                      <a:r>
                        <a:rPr lang="bn-IN" sz="2400" dirty="0" smtClean="0">
                          <a:latin typeface="NikoshBAN" pitchFamily="2" charset="0"/>
                          <a:cs typeface="NikoshBAN" pitchFamily="2" charset="0"/>
                        </a:rPr>
                        <a:t>প্রতিষ্ঠা</a:t>
                      </a:r>
                      <a:r>
                        <a:rPr lang="bn-IN" sz="2400" baseline="0" dirty="0" smtClean="0">
                          <a:latin typeface="NikoshBAN" pitchFamily="2" charset="0"/>
                          <a:cs typeface="NikoshBAN" pitchFamily="2" charset="0"/>
                        </a:rPr>
                        <a:t> করা</a:t>
                      </a:r>
                      <a:endParaRPr lang="en-US" sz="2400" dirty="0">
                        <a:latin typeface="NikoshBAN" pitchFamily="2" charset="0"/>
                        <a:cs typeface="NikoshBAN" pitchFamily="2" charset="0"/>
                      </a:endParaRPr>
                    </a:p>
                  </a:txBody>
                  <a:tcPr marL="109728" marR="109728"/>
                </a:tc>
              </a:tr>
              <a:tr h="822960">
                <a:tc>
                  <a:txBody>
                    <a:bodyPr/>
                    <a:lstStyle/>
                    <a:p>
                      <a:r>
                        <a:rPr lang="en-US" sz="2400" dirty="0" smtClean="0"/>
                        <a:t>Recited</a:t>
                      </a:r>
                      <a:endParaRPr lang="en-US" sz="2400" dirty="0"/>
                    </a:p>
                  </a:txBody>
                  <a:tcPr marL="109728" marR="109728"/>
                </a:tc>
                <a:tc>
                  <a:txBody>
                    <a:bodyPr/>
                    <a:lstStyle/>
                    <a:p>
                      <a:r>
                        <a:rPr lang="en-US" sz="2400" dirty="0" smtClean="0"/>
                        <a:t>To read</a:t>
                      </a:r>
                      <a:r>
                        <a:rPr lang="en-US" sz="2400" baseline="0" dirty="0" smtClean="0"/>
                        <a:t> aloud from memory</a:t>
                      </a:r>
                      <a:endParaRPr lang="en-US" sz="2400" dirty="0"/>
                    </a:p>
                  </a:txBody>
                  <a:tcPr marL="109728" marR="109728"/>
                </a:tc>
                <a:tc>
                  <a:txBody>
                    <a:bodyPr/>
                    <a:lstStyle/>
                    <a:p>
                      <a:r>
                        <a:rPr lang="bn-IN" sz="2400" dirty="0" smtClean="0">
                          <a:latin typeface="NikoshBAN" pitchFamily="2" charset="0"/>
                          <a:cs typeface="NikoshBAN" pitchFamily="2" charset="0"/>
                        </a:rPr>
                        <a:t>কবিতা</a:t>
                      </a:r>
                      <a:r>
                        <a:rPr lang="bn-IN" sz="2400" baseline="0" dirty="0" smtClean="0">
                          <a:latin typeface="NikoshBAN" pitchFamily="2" charset="0"/>
                          <a:cs typeface="NikoshBAN" pitchFamily="2" charset="0"/>
                        </a:rPr>
                        <a:t> আবৃতি করা </a:t>
                      </a:r>
                      <a:endParaRPr lang="en-US" sz="2400" dirty="0">
                        <a:latin typeface="NikoshBAN" pitchFamily="2" charset="0"/>
                        <a:cs typeface="NikoshBAN" pitchFamily="2" charset="0"/>
                      </a:endParaRPr>
                    </a:p>
                  </a:txBody>
                  <a:tcPr marL="109728" marR="109728"/>
                </a:tc>
              </a:tr>
            </a:tbl>
          </a:graphicData>
        </a:graphic>
      </p:graphicFrame>
      <p:pic>
        <p:nvPicPr>
          <p:cNvPr id="7" name="Picture 6" descr="DPE Logo.jpg"/>
          <p:cNvPicPr>
            <a:picLocks noChangeAspect="1"/>
          </p:cNvPicPr>
          <p:nvPr/>
        </p:nvPicPr>
        <p:blipFill>
          <a:blip r:embed="rId2"/>
          <a:stretch>
            <a:fillRect/>
          </a:stretch>
        </p:blipFill>
        <p:spPr>
          <a:xfrm>
            <a:off x="9487651" y="0"/>
            <a:ext cx="1485149" cy="16458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style.rotation</p:attrName>
                                        </p:attrNameLst>
                                      </p:cBhvr>
                                      <p:tavLst>
                                        <p:tav tm="0">
                                          <p:val>
                                            <p:fltVal val="720"/>
                                          </p:val>
                                        </p:tav>
                                        <p:tav tm="100000">
                                          <p:val>
                                            <p:fltVal val="0"/>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3"/>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Flowers-Powerpoint-Backgrounds.jpg"/>
          <p:cNvPicPr>
            <a:picLocks noChangeAspect="1"/>
          </p:cNvPicPr>
          <p:nvPr/>
        </p:nvPicPr>
        <p:blipFill>
          <a:blip r:embed="rId2" cstate="print"/>
          <a:stretch>
            <a:fillRect/>
          </a:stretch>
        </p:blipFill>
        <p:spPr>
          <a:xfrm>
            <a:off x="0" y="0"/>
            <a:ext cx="10972800" cy="6858000"/>
          </a:xfrm>
          <a:prstGeom prst="rect">
            <a:avLst/>
          </a:prstGeom>
          <a:solidFill>
            <a:schemeClr val="tx2">
              <a:lumMod val="60000"/>
              <a:lumOff val="40000"/>
            </a:schemeClr>
          </a:solidFill>
        </p:spPr>
      </p:pic>
      <p:sp>
        <p:nvSpPr>
          <p:cNvPr id="4" name="Horizontal Scroll 3"/>
          <p:cNvSpPr/>
          <p:nvPr/>
        </p:nvSpPr>
        <p:spPr>
          <a:xfrm>
            <a:off x="1828800" y="76200"/>
            <a:ext cx="8046720" cy="1219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smtClean="0">
                <a:solidFill>
                  <a:schemeClr val="tx1"/>
                </a:solidFill>
                <a:latin typeface="NikoshBAN" panose="02000000000000000000" pitchFamily="2" charset="0"/>
                <a:cs typeface="NikoshBAN" panose="02000000000000000000" pitchFamily="2" charset="0"/>
              </a:rPr>
              <a:t>Teacher’s Reading</a:t>
            </a:r>
            <a:endParaRPr lang="en-US" sz="3200" b="1" u="sng" dirty="0">
              <a:solidFill>
                <a:schemeClr val="tx1"/>
              </a:solidFill>
              <a:latin typeface="NikoshBAN" panose="02000000000000000000" pitchFamily="2" charset="0"/>
              <a:cs typeface="NikoshBAN" panose="02000000000000000000" pitchFamily="2" charset="0"/>
            </a:endParaRPr>
          </a:p>
        </p:txBody>
      </p:sp>
      <p:graphicFrame>
        <p:nvGraphicFramePr>
          <p:cNvPr id="6" name="Diagram 5"/>
          <p:cNvGraphicFramePr/>
          <p:nvPr/>
        </p:nvGraphicFramePr>
        <p:xfrm>
          <a:off x="182880" y="1447800"/>
          <a:ext cx="612648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cstate="print"/>
          <a:srcRect/>
          <a:stretch>
            <a:fillRect/>
          </a:stretch>
        </p:blipFill>
        <p:spPr bwMode="auto">
          <a:xfrm>
            <a:off x="6309360" y="1371601"/>
            <a:ext cx="4480313" cy="5264265"/>
          </a:xfrm>
          <a:prstGeom prst="rect">
            <a:avLst/>
          </a:prstGeom>
          <a:noFill/>
          <a:ln w="9525">
            <a:noFill/>
            <a:miter lim="800000"/>
            <a:headEnd/>
            <a:tailEnd/>
          </a:ln>
          <a:effectLst/>
        </p:spPr>
      </p:pic>
      <p:pic>
        <p:nvPicPr>
          <p:cNvPr id="7" name="Picture 6" descr="DPE Logo.jpg"/>
          <p:cNvPicPr>
            <a:picLocks noChangeAspect="1"/>
          </p:cNvPicPr>
          <p:nvPr/>
        </p:nvPicPr>
        <p:blipFill>
          <a:blip r:embed="rId9"/>
          <a:stretch>
            <a:fillRect/>
          </a:stretch>
        </p:blipFill>
        <p:spPr>
          <a:xfrm>
            <a:off x="9516084" y="0"/>
            <a:ext cx="1485149" cy="16458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par>
                                <p:cTn id="18" presetID="6" presetClass="entr" presetSubtype="16"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circle(in)">
                                      <p:cBhvr>
                                        <p:cTn id="2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6" grpId="0">
        <p:bldAsOne/>
      </p:bldGraphic>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705</TotalTime>
  <Words>563</Words>
  <Application>Microsoft Office PowerPoint</Application>
  <PresentationFormat>Custom</PresentationFormat>
  <Paragraphs>94</Paragraphs>
  <Slides>18</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7" baseType="lpstr">
      <vt:lpstr>Arial</vt:lpstr>
      <vt:lpstr>Calibri</vt:lpstr>
      <vt:lpstr>Nikosh</vt:lpstr>
      <vt:lpstr>NikoshBAN</vt:lpstr>
      <vt:lpstr>Times New Roman</vt:lpstr>
      <vt:lpstr>Trebuchet MS</vt:lpstr>
      <vt:lpstr>Wingdings 3</vt:lpstr>
      <vt:lpstr>Facet</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Borni GPS</cp:lastModifiedBy>
  <cp:revision>109</cp:revision>
  <dcterms:created xsi:type="dcterms:W3CDTF">2006-08-16T00:00:00Z</dcterms:created>
  <dcterms:modified xsi:type="dcterms:W3CDTF">2020-12-11T08:49:35Z</dcterms:modified>
</cp:coreProperties>
</file>