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77" r:id="rId4"/>
    <p:sldId id="275" r:id="rId5"/>
    <p:sldId id="274" r:id="rId6"/>
    <p:sldId id="272" r:id="rId7"/>
    <p:sldId id="271" r:id="rId8"/>
    <p:sldId id="270" r:id="rId9"/>
    <p:sldId id="283" r:id="rId10"/>
    <p:sldId id="269" r:id="rId11"/>
    <p:sldId id="268" r:id="rId12"/>
    <p:sldId id="267" r:id="rId13"/>
    <p:sldId id="266" r:id="rId14"/>
    <p:sldId id="264" r:id="rId15"/>
    <p:sldId id="260" r:id="rId16"/>
    <p:sldId id="263" r:id="rId17"/>
    <p:sldId id="265" r:id="rId18"/>
    <p:sldId id="262" r:id="rId19"/>
    <p:sldId id="258" r:id="rId20"/>
    <p:sldId id="279" r:id="rId21"/>
    <p:sldId id="26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5464C-1145-40FE-A5B4-574FF77DE3B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5AA31-8BD0-42C1-B0B9-7559402A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E70F-2EAE-4F19-A987-0338A8BB25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0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709E-05C6-4FEA-BE42-636304BF5EE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5832-D563-458C-8A01-E4BA1E51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1224500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6DD40-6862-47E5-B2D1-48CD49F8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10" y="1015663"/>
            <a:ext cx="7674113" cy="57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929" y="2032786"/>
            <a:ext cx="870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প্রযুক্তি বলতে তুমি কী বোঝো তা বলো?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49038-0E3B-46ED-BE78-316534D9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13" y="3727017"/>
            <a:ext cx="4073594" cy="27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375" y="154186"/>
            <a:ext cx="283873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52809"/>
              </p:ext>
            </p:extLst>
          </p:nvPr>
        </p:nvGraphicFramePr>
        <p:xfrm>
          <a:off x="6114195" y="2607447"/>
          <a:ext cx="5732062" cy="33170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97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কাজে ব্যবহার করা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97">
                <a:tc>
                  <a:txBody>
                    <a:bodyPr/>
                    <a:lstStyle/>
                    <a:p>
                      <a:pPr algn="ctr"/>
                      <a:r>
                        <a:rPr lang="bn-IN" dirty="0"/>
                        <a:t> </a:t>
                      </a: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 সাহায্যে আমরা লিখি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9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 আমরা লিখি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9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ট্রাক্টর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জমি চাষ করার জন্য ট্রাক্টর ব্যবহার করি।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6585" y="410160"/>
            <a:ext cx="655092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সহায়তা করে?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41" y="1615748"/>
            <a:ext cx="4763069" cy="48320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খাতায় দেখানো ছকের মত ছক তৈরি কর।ছকের বাম পাশে প্রযুক্তির নাম এবং ডান পাশে প্রযুক্তিটি আমাদের কীভাবে সহায়তা করে তা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559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9" y="1291334"/>
            <a:ext cx="2213113" cy="1909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" y="1340618"/>
            <a:ext cx="2241567" cy="1811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8732" r="31135"/>
          <a:stretch/>
        </p:blipFill>
        <p:spPr>
          <a:xfrm>
            <a:off x="8951083" y="1291334"/>
            <a:ext cx="1731249" cy="1909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কী কী প্রযুক্তি ব্যবহার করি?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9" y="4464411"/>
            <a:ext cx="11846255" cy="14465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বিভিন্ন প্রযুক্তি ব্যবহার করি।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পেনসিল,পাঠ্যপুস্তক,খাতা ইত্যাদি।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1D3BD-E1E5-4A11-AEFA-9B816DFEC1CA}"/>
              </a:ext>
            </a:extLst>
          </p:cNvPr>
          <p:cNvSpPr txBox="1"/>
          <p:nvPr/>
        </p:nvSpPr>
        <p:spPr>
          <a:xfrm>
            <a:off x="1470992" y="3369248"/>
            <a:ext cx="1955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3963B-EDC1-4079-BCDC-CF1D599CF8A2}"/>
              </a:ext>
            </a:extLst>
          </p:cNvPr>
          <p:cNvSpPr txBox="1"/>
          <p:nvPr/>
        </p:nvSpPr>
        <p:spPr>
          <a:xfrm>
            <a:off x="5254487" y="3332055"/>
            <a:ext cx="168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1F99C-E6A9-462A-B78A-F77990877F89}"/>
              </a:ext>
            </a:extLst>
          </p:cNvPr>
          <p:cNvSpPr txBox="1"/>
          <p:nvPr/>
        </p:nvSpPr>
        <p:spPr>
          <a:xfrm>
            <a:off x="9482802" y="3247160"/>
            <a:ext cx="1199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খাতা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90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3148355"/>
            <a:ext cx="2597396" cy="182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82" y="1078446"/>
            <a:ext cx="2283427" cy="1629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8" y="1028496"/>
            <a:ext cx="2597395" cy="1808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5395"/>
            <a:ext cx="12192000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কী কী প্রযুক্তি ব্যবহার করে থাকেন?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026" y="5194914"/>
            <a:ext cx="11873948" cy="15696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ব্লাকবোর্ড,চক ও অন্যান্য যন্ত্রপাতি ব্যবহার করে থাকেন।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E7253-6171-4116-8E55-885EBB9E2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1132626"/>
            <a:ext cx="28575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3C3F92-A0FD-43BF-8773-06730F6D7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12" y="2987753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E9DB22-30D3-4C07-9112-0E46301F9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37" y="2945731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6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4487" y="774660"/>
            <a:ext cx="4312693" cy="132343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22" y="3136467"/>
            <a:ext cx="10904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পড়াশোনায় ব্যবহৃত হয় এমন তিন টি প্রযুক্তির নাম বলো।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4FA5A-AF25-4680-9D04-93AD7374C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67" y="266683"/>
            <a:ext cx="4311979" cy="2577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6A812-9AA9-424E-8B8C-17E82F2C01E7}"/>
              </a:ext>
            </a:extLst>
          </p:cNvPr>
          <p:cNvSpPr txBox="1"/>
          <p:nvPr/>
        </p:nvSpPr>
        <p:spPr>
          <a:xfrm>
            <a:off x="4479235" y="4587623"/>
            <a:ext cx="5804452" cy="17543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 ১।বই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২।খাতা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৩।কলম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3" y="1155249"/>
            <a:ext cx="2857500" cy="191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39" y="1154616"/>
            <a:ext cx="3041743" cy="1855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31" y="3439226"/>
            <a:ext cx="594515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62" y="1181870"/>
            <a:ext cx="3048145" cy="1855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534" y="47181"/>
            <a:ext cx="12100465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 জায়গা থেকে অন্য জায়গায় যেতে কী কী প্রযুক্তি ব্যবহার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509" y="5589051"/>
            <a:ext cx="1192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সাইকেল,মোটরগাড়ি,বাস,জাহাজ,উড়োজাহাজ ইত্যাদি ব্যবহার করা হয়।</a:t>
            </a:r>
          </a:p>
          <a:p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মালামাল পরিবহনে ও এ ধরণের প্রযুক্তি ব্যবহার করা হয়।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9D94F-91D3-486A-86B3-ED340533C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395601"/>
            <a:ext cx="2857499" cy="16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07" r="4957"/>
          <a:stretch/>
        </p:blipFill>
        <p:spPr>
          <a:xfrm>
            <a:off x="1165632" y="1253255"/>
            <a:ext cx="4334020" cy="3377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203" y="24130"/>
            <a:ext cx="1208598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 কী প্রযুক্তি ব্যবহার করা হয়ে থাকে?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03" y="4843898"/>
            <a:ext cx="12120797" cy="1754326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কাস্তে,কোদাল,লাঙল,ট্রাক্টর ইত্যাদি ব্যবহার করা হয়ে থাকে।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78" y="1692778"/>
            <a:ext cx="3979722" cy="2265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8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8869"/>
            <a:ext cx="12192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আমরা কী কী চাষ বৃদ্ধি করতে পারি?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597" y="5552306"/>
            <a:ext cx="10017457" cy="7078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গরু-ছাগল,হাঁসমুরগি পালন এবং মাছ চাষ বৃদ্ধি করতে পারি।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92AC0-AFE1-4B58-8BD2-C76F4595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0" y="3508140"/>
            <a:ext cx="2762250" cy="165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F6C13-60A0-4366-B0C8-804402A9E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5" y="3508140"/>
            <a:ext cx="2857500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193021-5513-4C41-8826-BBF51BE90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35" y="1161907"/>
            <a:ext cx="2638425" cy="1733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F4448F-C9FE-48DA-BAC1-18D201EA1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96" y="1200007"/>
            <a:ext cx="2762250" cy="165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0D5394-2D97-4860-B6F4-44ED7D2EF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1233344"/>
            <a:ext cx="2876550" cy="1590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D77B71-33D4-4C98-8348-5F97527A5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94" y="353671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550" y="345545"/>
            <a:ext cx="388961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4" y="2169994"/>
            <a:ext cx="1098753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দলঃ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 জন্য ব্যবহৃত ৪ টি প্রযুক্তির নাম বলো।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45" y="4229742"/>
            <a:ext cx="10987534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দলঃ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ট্রাক্টর,লাঙল কোন ধরনের প্রযুক্তি তা বলো?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D9A8D-3F45-4857-BF10-1A56FD44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14" y="200584"/>
            <a:ext cx="2762250" cy="16573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7D229D6-9483-4985-BF85-DDC02D3230BA}"/>
              </a:ext>
            </a:extLst>
          </p:cNvPr>
          <p:cNvSpPr/>
          <p:nvPr/>
        </p:nvSpPr>
        <p:spPr>
          <a:xfrm>
            <a:off x="5648031" y="505798"/>
            <a:ext cx="1603513" cy="84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965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086" y="1517145"/>
            <a:ext cx="9648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শব্দের সঙ্গে বামপাশের শব্দের মিল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7230"/>
              </p:ext>
            </p:extLst>
          </p:nvPr>
        </p:nvGraphicFramePr>
        <p:xfrm>
          <a:off x="1457739" y="3140765"/>
          <a:ext cx="9157252" cy="37172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8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7235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kumimoji="0" lang="bn-IN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বামপাশ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</a:p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পড়া</a:t>
                      </a:r>
                    </a:p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চাষ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যাতায়াত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লেখা     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kumimoji="0" lang="bn-IN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ডানপাশ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</a:p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ট্রেন</a:t>
                      </a:r>
                    </a:p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লাঙল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পেনসিল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বই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669172-27A4-476A-BF6A-259AEFB2D6A0}"/>
              </a:ext>
            </a:extLst>
          </p:cNvPr>
          <p:cNvCxnSpPr/>
          <p:nvPr/>
        </p:nvCxnSpPr>
        <p:spPr>
          <a:xfrm>
            <a:off x="1457739" y="3803374"/>
            <a:ext cx="91572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A2E34-CA7A-4D27-8865-B00111EE7427}"/>
              </a:ext>
            </a:extLst>
          </p:cNvPr>
          <p:cNvCxnSpPr/>
          <p:nvPr/>
        </p:nvCxnSpPr>
        <p:spPr>
          <a:xfrm>
            <a:off x="3458817" y="4147930"/>
            <a:ext cx="4505740" cy="173603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A2508F-370C-43AD-AF75-62551E139CC0}"/>
              </a:ext>
            </a:extLst>
          </p:cNvPr>
          <p:cNvCxnSpPr>
            <a:cxnSpLocks/>
          </p:cNvCxnSpPr>
          <p:nvPr/>
        </p:nvCxnSpPr>
        <p:spPr>
          <a:xfrm flipV="1">
            <a:off x="3617843" y="5340855"/>
            <a:ext cx="4499114" cy="5961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72D25C-ADF9-4140-B08E-F710C326E708}"/>
              </a:ext>
            </a:extLst>
          </p:cNvPr>
          <p:cNvCxnSpPr>
            <a:cxnSpLocks/>
          </p:cNvCxnSpPr>
          <p:nvPr/>
        </p:nvCxnSpPr>
        <p:spPr>
          <a:xfrm flipV="1">
            <a:off x="4200939" y="4147931"/>
            <a:ext cx="3916018" cy="11929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16A0A2-84AA-49D1-988B-7F60D371ACDF}"/>
              </a:ext>
            </a:extLst>
          </p:cNvPr>
          <p:cNvCxnSpPr>
            <a:cxnSpLocks/>
          </p:cNvCxnSpPr>
          <p:nvPr/>
        </p:nvCxnSpPr>
        <p:spPr>
          <a:xfrm>
            <a:off x="3985590" y="4797285"/>
            <a:ext cx="413136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6717"/>
            <a:ext cx="10515600" cy="4351338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রাজিয়া আক্তার কলি</a:t>
            </a: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আড়ালিয়া সরকারি প্রাথমিক বিদ্যালয়</a:t>
            </a:r>
          </a:p>
          <a:p>
            <a:pPr marL="0" indent="0" algn="ctr">
              <a:buNone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কাপাসিয়া,গাজীপুর।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00D32-E532-426C-B3CB-46B9A3387E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5076" r="688" b="25302"/>
          <a:stretch/>
        </p:blipFill>
        <p:spPr>
          <a:xfrm>
            <a:off x="9426552" y="365125"/>
            <a:ext cx="1927248" cy="23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9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82"/>
            <a:ext cx="121920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967" y="1595800"/>
            <a:ext cx="750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7732" y="3452884"/>
            <a:ext cx="81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7732" y="4298850"/>
            <a:ext cx="825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ও কৃষি কাজে ব্যবহৃত তিনটি করে প্রযুক্তির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40" y="566312"/>
            <a:ext cx="513155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970" y="3261815"/>
            <a:ext cx="9253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পড়াশোনার ক্ষেত্রে তুমি কী কী প্রযুক্তি ব্যবহার করো তা লিখে নিয়ে 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35936-B5B6-4164-9F67-79C2F844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9" y="0"/>
            <a:ext cx="5132431" cy="264846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3B9C0C0-03B8-4965-8E1B-05CB6D50727E}"/>
              </a:ext>
            </a:extLst>
          </p:cNvPr>
          <p:cNvSpPr/>
          <p:nvPr/>
        </p:nvSpPr>
        <p:spPr>
          <a:xfrm>
            <a:off x="5536833" y="775648"/>
            <a:ext cx="1404730" cy="880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91" y="2121733"/>
            <a:ext cx="8598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78765-9469-4A57-848B-0A3D0F99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9843"/>
            <a:ext cx="5388361" cy="65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8100" y="2423664"/>
            <a:ext cx="6310648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শিরোনামঃপ্রযুক্তির সাথে পরিচয়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 নিচের চিত্র গুলো---------নিরাপদ করে )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20" y="2213216"/>
            <a:ext cx="2736059" cy="359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9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476" y="177126"/>
            <a:ext cx="5085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 লক্ষ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9079" y="168936"/>
            <a:ext cx="7017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আমরা ব্যবহার করতে দেখি?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3709" y="1843950"/>
            <a:ext cx="2248469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কী বলে অভিহিত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71D70-F8E8-4292-A9D7-927423C86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" y="4084992"/>
            <a:ext cx="4030958" cy="2257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4ACD47-E8A4-450A-AF99-1C676E9D6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1" y="1138883"/>
            <a:ext cx="3824601" cy="2545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513E21-1F78-451D-94A0-F0403961B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56" y="1142187"/>
            <a:ext cx="4072335" cy="21958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B1532B-204B-46E5-8AE6-FEE29E60E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8" y="3729293"/>
            <a:ext cx="3924830" cy="23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056" y="376761"/>
            <a:ext cx="9935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030C7-AC0F-475A-B103-AC5A6D7AD59C}"/>
              </a:ext>
            </a:extLst>
          </p:cNvPr>
          <p:cNvSpPr txBox="1"/>
          <p:nvPr/>
        </p:nvSpPr>
        <p:spPr>
          <a:xfrm>
            <a:off x="2936841" y="210030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প্রযুক্তির সাথে পরিচয়</a:t>
            </a:r>
            <a:endParaRPr kumimoji="0" lang="en-US" sz="54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42CFF-91F7-4BB0-88F6-6A278CF4A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0954"/>
          <a:stretch/>
        </p:blipFill>
        <p:spPr>
          <a:xfrm>
            <a:off x="2281048" y="4523290"/>
            <a:ext cx="2667048" cy="1999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E85916-ABE8-4A52-AFE9-B89A5302FF8D}"/>
              </a:ext>
            </a:extLst>
          </p:cNvPr>
          <p:cNvSpPr/>
          <p:nvPr/>
        </p:nvSpPr>
        <p:spPr>
          <a:xfrm>
            <a:off x="5673414" y="5208845"/>
            <a:ext cx="1099931" cy="54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7294F6-E2AC-4A9F-A234-E2759F32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63" y="4565045"/>
            <a:ext cx="2469046" cy="1916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358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169" y="0"/>
            <a:ext cx="28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184" y="2048196"/>
            <a:ext cx="10372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শিক্ষার্থীরা------------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 ,যাতায়াত ও কৃষিতে প্রযুক্তির বিকাশ ও ব্যবহার বর্ণনা করতে পারবে।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09BAD-3C06-485F-8115-65CB2A1AD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0" y="4604131"/>
            <a:ext cx="4582285" cy="21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056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8FA94-6E70-4469-A833-7CD4B6699328}"/>
              </a:ext>
            </a:extLst>
          </p:cNvPr>
          <p:cNvSpPr txBox="1"/>
          <p:nvPr/>
        </p:nvSpPr>
        <p:spPr>
          <a:xfrm>
            <a:off x="0" y="0"/>
            <a:ext cx="3280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DCE54-6FD3-4237-A956-A1008D068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0" y="1524001"/>
            <a:ext cx="3824601" cy="2545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7AFFC-1FAB-4909-A68F-09D8E13C9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4"/>
          <a:stretch/>
        </p:blipFill>
        <p:spPr>
          <a:xfrm>
            <a:off x="7122215" y="1459737"/>
            <a:ext cx="4043570" cy="2673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87708-BC34-4B28-9DD2-6543CAECDB7B}"/>
              </a:ext>
            </a:extLst>
          </p:cNvPr>
          <p:cNvSpPr txBox="1"/>
          <p:nvPr/>
        </p:nvSpPr>
        <p:spPr>
          <a:xfrm>
            <a:off x="238539" y="4705952"/>
            <a:ext cx="5618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লেখার সময় আমরা কলম অথবা পেন্সিল ব্যবহার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166EC-A1B3-4B41-9241-B36C48118FCF}"/>
              </a:ext>
            </a:extLst>
          </p:cNvPr>
          <p:cNvSpPr txBox="1"/>
          <p:nvPr/>
        </p:nvSpPr>
        <p:spPr>
          <a:xfrm>
            <a:off x="6877878" y="4705952"/>
            <a:ext cx="5075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জমি চাষ করার জন্য ট্রাক্টর ব্যবহার করি।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4467-B59D-4CC8-9B43-FB725AD4A299}"/>
              </a:ext>
            </a:extLst>
          </p:cNvPr>
          <p:cNvSpPr txBox="1"/>
          <p:nvPr/>
        </p:nvSpPr>
        <p:spPr>
          <a:xfrm>
            <a:off x="95262" y="5971038"/>
            <a:ext cx="964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চিত্রগুলোতে যে সব জিনিস দেখানো সেগুলো সবই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0D0A2-C3B6-43AC-AD1B-9FF6CB3B7783}"/>
              </a:ext>
            </a:extLst>
          </p:cNvPr>
          <p:cNvSpPr txBox="1"/>
          <p:nvPr/>
        </p:nvSpPr>
        <p:spPr>
          <a:xfrm>
            <a:off x="3551583" y="268210"/>
            <a:ext cx="807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বলো ,তারা কী কী ব্যবহার করছে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" y="1825877"/>
            <a:ext cx="3235159" cy="266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12" y="1851617"/>
            <a:ext cx="3550765" cy="2667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80" y="1870386"/>
            <a:ext cx="3608553" cy="2721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92377" y="140976"/>
            <a:ext cx="44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2248" y="743877"/>
            <a:ext cx="461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কী কী ব্যবহার করছে?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880" y="4610866"/>
            <a:ext cx="10665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পড়াশোনা,চাষের কাজে,যাতায়াতে ওপরের চিত্র গুলোতে যেসব জিনিস দেখানো হয়েছে সেগুলো সবই প্রযুক্তি।প্রযুক্তি হতে পারে এক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যন্ত্র,একটি হাতিয়ার বা কোনো পদ্ধতি যা আমাদের কাজে লাগে।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822E9-DB9B-4A88-84D1-CB54786014F2}"/>
              </a:ext>
            </a:extLst>
          </p:cNvPr>
          <p:cNvSpPr txBox="1"/>
          <p:nvPr/>
        </p:nvSpPr>
        <p:spPr>
          <a:xfrm>
            <a:off x="132522" y="4717774"/>
            <a:ext cx="11794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কোনো কাজ সহজে, তাড়াতাড়ি এবং ভালোভাবে করতে সাহায্য করে।  প্রযুক্তি আমাদের জীবন অনেক সহজ করে দেয়।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61801CB-3E2F-4002-89D1-3F113DDA730F}"/>
              </a:ext>
            </a:extLst>
          </p:cNvPr>
          <p:cNvSpPr/>
          <p:nvPr/>
        </p:nvSpPr>
        <p:spPr>
          <a:xfrm>
            <a:off x="5546035" y="2713252"/>
            <a:ext cx="1099931" cy="715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D9A74-D605-47D9-8E0C-B849E4BF6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72" y="1686012"/>
            <a:ext cx="3543615" cy="2750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672AE-5D68-41AD-9AF9-7957DE0BF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10954"/>
          <a:stretch/>
        </p:blipFill>
        <p:spPr>
          <a:xfrm>
            <a:off x="717291" y="1590130"/>
            <a:ext cx="3667939" cy="2750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32E6F-51C0-4695-92E3-DF15418B89BC}"/>
              </a:ext>
            </a:extLst>
          </p:cNvPr>
          <p:cNvSpPr txBox="1"/>
          <p:nvPr/>
        </p:nvSpPr>
        <p:spPr>
          <a:xfrm>
            <a:off x="1842169" y="237857"/>
            <a:ext cx="95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বলো ,তারা কী কী ব্যবহার করছে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517</Words>
  <Application>Microsoft Office PowerPoint</Application>
  <PresentationFormat>Widescreen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DEll</cp:lastModifiedBy>
  <cp:revision>79</cp:revision>
  <dcterms:created xsi:type="dcterms:W3CDTF">2017-06-05T12:27:58Z</dcterms:created>
  <dcterms:modified xsi:type="dcterms:W3CDTF">2020-12-14T11:01:37Z</dcterms:modified>
</cp:coreProperties>
</file>