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0" r:id="rId4"/>
    <p:sldId id="264" r:id="rId5"/>
    <p:sldId id="326" r:id="rId6"/>
    <p:sldId id="258" r:id="rId7"/>
    <p:sldId id="328" r:id="rId8"/>
    <p:sldId id="323" r:id="rId9"/>
    <p:sldId id="331" r:id="rId10"/>
    <p:sldId id="329" r:id="rId11"/>
    <p:sldId id="334" r:id="rId12"/>
    <p:sldId id="325" r:id="rId13"/>
    <p:sldId id="274" r:id="rId14"/>
    <p:sldId id="266" r:id="rId15"/>
    <p:sldId id="267" r:id="rId16"/>
    <p:sldId id="27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8AF32-4975-4523-99FE-B566639414BC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CCB051-8CBA-4AA9-B700-9E8F9D159467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 চাষের পদ্ধতি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D976E8-4B42-4215-99C5-FBB3F9126441}" type="parTrans" cxnId="{89A73E7C-D228-4B2E-821D-E88B99361395}">
      <dgm:prSet/>
      <dgm:spPr/>
      <dgm:t>
        <a:bodyPr/>
        <a:lstStyle/>
        <a:p>
          <a:endParaRPr lang="en-US"/>
        </a:p>
      </dgm:t>
    </dgm:pt>
    <dgm:pt modelId="{04A67CB0-D4C6-4CD8-9D70-DE9832FDEA85}" type="sibTrans" cxnId="{89A73E7C-D228-4B2E-821D-E88B99361395}">
      <dgm:prSet/>
      <dgm:spPr/>
      <dgm:t>
        <a:bodyPr/>
        <a:lstStyle/>
        <a:p>
          <a:endParaRPr lang="en-US"/>
        </a:p>
      </dgm:t>
    </dgm:pt>
    <dgm:pt modelId="{24A77977-FD44-4B72-933F-148FACF7E8C1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স্থান ও আবাস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71469E-5704-485A-BF8D-7E7D76E570AC}" type="parTrans" cxnId="{AB2AD986-924D-48A4-9FC6-4FFB46DEAC40}">
      <dgm:prSet/>
      <dgm:spPr/>
      <dgm:t>
        <a:bodyPr/>
        <a:lstStyle/>
        <a:p>
          <a:endParaRPr lang="en-US"/>
        </a:p>
      </dgm:t>
    </dgm:pt>
    <dgm:pt modelId="{38165802-5686-4ACD-9101-63D984A16767}" type="sibTrans" cxnId="{AB2AD986-924D-48A4-9FC6-4FFB46DEAC40}">
      <dgm:prSet/>
      <dgm:spPr/>
      <dgm:t>
        <a:bodyPr/>
        <a:lstStyle/>
        <a:p>
          <a:endParaRPr lang="en-US"/>
        </a:p>
      </dgm:t>
    </dgm:pt>
    <dgm:pt modelId="{F51097F5-5035-4238-B004-8B8FD3F9CB8C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নিবিড়তা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429437-C7C9-4084-9C2B-1D1D6F57819C}" type="parTrans" cxnId="{2A852A31-3619-4408-98BB-E756795B9E16}">
      <dgm:prSet/>
      <dgm:spPr/>
      <dgm:t>
        <a:bodyPr/>
        <a:lstStyle/>
        <a:p>
          <a:endParaRPr lang="en-US"/>
        </a:p>
      </dgm:t>
    </dgm:pt>
    <dgm:pt modelId="{035CC7BA-FEE6-4952-A091-E234D5347485}" type="sibTrans" cxnId="{2A852A31-3619-4408-98BB-E756795B9E16}">
      <dgm:prSet/>
      <dgm:spPr/>
      <dgm:t>
        <a:bodyPr/>
        <a:lstStyle/>
        <a:p>
          <a:endParaRPr lang="en-US"/>
        </a:p>
      </dgm:t>
    </dgm:pt>
    <dgm:pt modelId="{13127E25-6DF8-4421-8C5B-B9945D40B0AF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চাষ পর্যায়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7CB045-84CC-4FF6-A960-95538487B838}" type="parTrans" cxnId="{ECF08895-2C32-41FC-96B6-5DEFDC2632C0}">
      <dgm:prSet/>
      <dgm:spPr/>
      <dgm:t>
        <a:bodyPr/>
        <a:lstStyle/>
        <a:p>
          <a:endParaRPr lang="en-US"/>
        </a:p>
      </dgm:t>
    </dgm:pt>
    <dgm:pt modelId="{AC97F3D8-FF15-4B66-A0AF-EA6B4387217E}" type="sibTrans" cxnId="{ECF08895-2C32-41FC-96B6-5DEFDC2632C0}">
      <dgm:prSet/>
      <dgm:spPr/>
      <dgm:t>
        <a:bodyPr/>
        <a:lstStyle/>
        <a:p>
          <a:endParaRPr lang="en-US"/>
        </a:p>
      </dgm:t>
    </dgm:pt>
    <dgm:pt modelId="{7267587D-B2A2-4DFC-A01B-E3DEC9CFCEE1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মিশ্র ও সমন্বিত পদ্ধতি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A5FF03-31A6-4689-ABC5-347F9162836F}" type="parTrans" cxnId="{831A6553-6829-42AB-8A1D-BA56A1273191}">
      <dgm:prSet/>
      <dgm:spPr/>
      <dgm:t>
        <a:bodyPr/>
        <a:lstStyle/>
        <a:p>
          <a:endParaRPr lang="en-US"/>
        </a:p>
      </dgm:t>
    </dgm:pt>
    <dgm:pt modelId="{FD05A416-43D4-4910-863C-8F8D0FB5D574}" type="sibTrans" cxnId="{831A6553-6829-42AB-8A1D-BA56A1273191}">
      <dgm:prSet/>
      <dgm:spPr/>
      <dgm:t>
        <a:bodyPr/>
        <a:lstStyle/>
        <a:p>
          <a:endParaRPr lang="en-US"/>
        </a:p>
      </dgm:t>
    </dgm:pt>
    <dgm:pt modelId="{04DF20B9-DD51-4AD6-B274-3B235BC6B1BF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প্রজাতির সংখ্যা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48778-D2E9-40F5-8024-180F56D766C7}" type="parTrans" cxnId="{705B9B39-A8B8-4D16-8751-44449C93A7AF}">
      <dgm:prSet/>
      <dgm:spPr/>
      <dgm:t>
        <a:bodyPr/>
        <a:lstStyle/>
        <a:p>
          <a:endParaRPr lang="en-US"/>
        </a:p>
      </dgm:t>
    </dgm:pt>
    <dgm:pt modelId="{6DFEA398-BFE9-45A5-95C2-DBC7A6F446BA}" type="sibTrans" cxnId="{705B9B39-A8B8-4D16-8751-44449C93A7AF}">
      <dgm:prSet/>
      <dgm:spPr/>
      <dgm:t>
        <a:bodyPr/>
        <a:lstStyle/>
        <a:p>
          <a:endParaRPr lang="en-US"/>
        </a:p>
      </dgm:t>
    </dgm:pt>
    <dgm:pt modelId="{1C9BEE9A-8FA0-4191-A95E-FE5EC8DC169D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আভ্যন্তরীণ মুক্ত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134A1-EFDC-4F1E-BA6F-49E258C18DEC}" type="parTrans" cxnId="{C1645CC0-76BF-4A94-A0F6-5B5C44F655D5}">
      <dgm:prSet/>
      <dgm:spPr/>
      <dgm:t>
        <a:bodyPr/>
        <a:lstStyle/>
        <a:p>
          <a:endParaRPr lang="en-US"/>
        </a:p>
      </dgm:t>
    </dgm:pt>
    <dgm:pt modelId="{5E15B858-1087-4BC2-B87E-1F2610DE519F}" type="sibTrans" cxnId="{C1645CC0-76BF-4A94-A0F6-5B5C44F655D5}">
      <dgm:prSet/>
      <dgm:spPr/>
      <dgm:t>
        <a:bodyPr/>
        <a:lstStyle/>
        <a:p>
          <a:endParaRPr lang="en-US"/>
        </a:p>
      </dgm:t>
    </dgm:pt>
    <dgm:pt modelId="{F705F31B-EE1F-4A1A-89B1-A2E2D333CACB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আভ্যন্তরীণ আবদ্ধ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51ACF2-9449-4E99-85BB-5B1B22E798F9}" type="parTrans" cxnId="{744FD90A-03FA-464D-8ED6-40712F13A133}">
      <dgm:prSet/>
      <dgm:spPr/>
      <dgm:t>
        <a:bodyPr/>
        <a:lstStyle/>
        <a:p>
          <a:endParaRPr lang="en-US"/>
        </a:p>
      </dgm:t>
    </dgm:pt>
    <dgm:pt modelId="{8A9CBEAA-CEAA-49EA-B527-686BE2A6A719}" type="sibTrans" cxnId="{744FD90A-03FA-464D-8ED6-40712F13A133}">
      <dgm:prSet/>
      <dgm:spPr/>
      <dgm:t>
        <a:bodyPr/>
        <a:lstStyle/>
        <a:p>
          <a:endParaRPr lang="en-US"/>
        </a:p>
      </dgm:t>
    </dgm:pt>
    <dgm:pt modelId="{C4B754E5-3C6D-4D2C-8751-125268029F6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সামুদ্রিক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81090C-54A5-41C0-A405-08D7962AD44D}" type="parTrans" cxnId="{E193001D-AC86-4339-8B52-07FFAC452C15}">
      <dgm:prSet/>
      <dgm:spPr/>
      <dgm:t>
        <a:bodyPr/>
        <a:lstStyle/>
        <a:p>
          <a:endParaRPr lang="en-US"/>
        </a:p>
      </dgm:t>
    </dgm:pt>
    <dgm:pt modelId="{27D7AFF2-A686-4D25-8E35-25266AFD1950}" type="sibTrans" cxnId="{E193001D-AC86-4339-8B52-07FFAC452C15}">
      <dgm:prSet/>
      <dgm:spPr/>
      <dgm:t>
        <a:bodyPr/>
        <a:lstStyle/>
        <a:p>
          <a:endParaRPr lang="en-US"/>
        </a:p>
      </dgm:t>
    </dgm:pt>
    <dgm:pt modelId="{8FED8639-5048-4B7C-A9CB-848D74E5F13A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সনাতন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800C-1A40-4BC5-A4AE-B708B6F376C8}" type="parTrans" cxnId="{4A9BBFC1-E24F-4216-9128-1084B3C929AD}">
      <dgm:prSet/>
      <dgm:spPr/>
      <dgm:t>
        <a:bodyPr/>
        <a:lstStyle/>
        <a:p>
          <a:endParaRPr lang="en-US"/>
        </a:p>
      </dgm:t>
    </dgm:pt>
    <dgm:pt modelId="{ACD60C6C-D699-40D5-BBB7-431646370DCF}" type="sibTrans" cxnId="{4A9BBFC1-E24F-4216-9128-1084B3C929AD}">
      <dgm:prSet/>
      <dgm:spPr/>
      <dgm:t>
        <a:bodyPr/>
        <a:lstStyle/>
        <a:p>
          <a:endParaRPr lang="en-US"/>
        </a:p>
      </dgm:t>
    </dgm:pt>
    <dgm:pt modelId="{9F654F01-0269-4DFC-A232-0C52695A391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আধা নিবিড়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435889-9509-4B61-9E6D-F1AFE588C0C4}" type="parTrans" cxnId="{1F32577D-3C59-49BB-9058-38E4618C513E}">
      <dgm:prSet/>
      <dgm:spPr/>
      <dgm:t>
        <a:bodyPr/>
        <a:lstStyle/>
        <a:p>
          <a:endParaRPr lang="en-US"/>
        </a:p>
      </dgm:t>
    </dgm:pt>
    <dgm:pt modelId="{A240DD14-9D29-4892-A204-0F300027BEBD}" type="sibTrans" cxnId="{1F32577D-3C59-49BB-9058-38E4618C513E}">
      <dgm:prSet/>
      <dgm:spPr/>
      <dgm:t>
        <a:bodyPr/>
        <a:lstStyle/>
        <a:p>
          <a:endParaRPr lang="en-US"/>
        </a:p>
      </dgm:t>
    </dgm:pt>
    <dgm:pt modelId="{6C1F3D95-AEEB-4F0F-9378-983E8B3B534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নিবিড়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80D2A-9676-4D73-905D-3A4B9FDBFA59}" type="parTrans" cxnId="{66A977F0-E939-4E3D-881C-C543927897B7}">
      <dgm:prSet/>
      <dgm:spPr/>
      <dgm:t>
        <a:bodyPr/>
        <a:lstStyle/>
        <a:p>
          <a:endParaRPr lang="en-US"/>
        </a:p>
      </dgm:t>
    </dgm:pt>
    <dgm:pt modelId="{979181EF-1F50-4181-A970-4C36174144AF}" type="sibTrans" cxnId="{66A977F0-E939-4E3D-881C-C543927897B7}">
      <dgm:prSet/>
      <dgm:spPr/>
      <dgm:t>
        <a:bodyPr/>
        <a:lstStyle/>
        <a:p>
          <a:endParaRPr lang="en-US"/>
        </a:p>
      </dgm:t>
    </dgm:pt>
    <dgm:pt modelId="{B23B64FD-A35F-4BF6-8127-F7AD24A2C429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নার্সারি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6E6B86-3721-485F-844E-20051C4D15D1}" type="parTrans" cxnId="{FC65D6E5-9E73-44B3-A5B0-80215A7A7CC2}">
      <dgm:prSet/>
      <dgm:spPr/>
      <dgm:t>
        <a:bodyPr/>
        <a:lstStyle/>
        <a:p>
          <a:endParaRPr lang="en-US"/>
        </a:p>
      </dgm:t>
    </dgm:pt>
    <dgm:pt modelId="{0DEB672E-A8BB-44E8-88C7-9DAB867ED5F2}" type="sibTrans" cxnId="{FC65D6E5-9E73-44B3-A5B0-80215A7A7CC2}">
      <dgm:prSet/>
      <dgm:spPr/>
      <dgm:t>
        <a:bodyPr/>
        <a:lstStyle/>
        <a:p>
          <a:endParaRPr lang="en-US"/>
        </a:p>
      </dgm:t>
    </dgm:pt>
    <dgm:pt modelId="{4EC812F0-384D-40C5-A4E6-F33184C9767B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হ্যাচারী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89DFB4-EED4-4D14-9E19-44E2DBF69DA9}" type="parTrans" cxnId="{42978D70-B878-4FB6-A3DF-AEA8FD0E9F10}">
      <dgm:prSet/>
      <dgm:spPr/>
      <dgm:t>
        <a:bodyPr/>
        <a:lstStyle/>
        <a:p>
          <a:endParaRPr lang="en-US"/>
        </a:p>
      </dgm:t>
    </dgm:pt>
    <dgm:pt modelId="{CEE1F290-BE4E-4008-89AD-3FE082B6D8D5}" type="sibTrans" cxnId="{42978D70-B878-4FB6-A3DF-AEA8FD0E9F10}">
      <dgm:prSet/>
      <dgm:spPr/>
      <dgm:t>
        <a:bodyPr/>
        <a:lstStyle/>
        <a:p>
          <a:endParaRPr lang="en-US"/>
        </a:p>
      </dgm:t>
    </dgm:pt>
    <dgm:pt modelId="{A4E9DDB4-7E4D-4877-A472-9B1F3C5E503C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ব্রুড চাষ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B8A567-6D1D-4842-A85E-747E9C4FB5AA}" type="parTrans" cxnId="{2160F9AE-1303-4D98-8378-D1532D9FD962}">
      <dgm:prSet/>
      <dgm:spPr/>
      <dgm:t>
        <a:bodyPr/>
        <a:lstStyle/>
        <a:p>
          <a:endParaRPr lang="en-US"/>
        </a:p>
      </dgm:t>
    </dgm:pt>
    <dgm:pt modelId="{2954B9E9-567E-4127-8CF6-B71E3FFC4FBB}" type="sibTrans" cxnId="{2160F9AE-1303-4D98-8378-D1532D9FD962}">
      <dgm:prSet/>
      <dgm:spPr/>
      <dgm:t>
        <a:bodyPr/>
        <a:lstStyle/>
        <a:p>
          <a:endParaRPr lang="en-US"/>
        </a:p>
      </dgm:t>
    </dgm:pt>
    <dgm:pt modelId="{BFCA7AFC-FC03-4657-9670-C7662931CDFA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পালন পুকুর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55CB69-B6A2-4CF9-9D90-4CA9335FDB40}" type="parTrans" cxnId="{A2431828-D900-4A37-8B76-0C5B74AFC927}">
      <dgm:prSet/>
      <dgm:spPr/>
      <dgm:t>
        <a:bodyPr/>
        <a:lstStyle/>
        <a:p>
          <a:endParaRPr lang="en-US"/>
        </a:p>
      </dgm:t>
    </dgm:pt>
    <dgm:pt modelId="{4526D38C-BA64-4BB1-AB30-62805D093F01}" type="sibTrans" cxnId="{A2431828-D900-4A37-8B76-0C5B74AFC927}">
      <dgm:prSet/>
      <dgm:spPr/>
      <dgm:t>
        <a:bodyPr/>
        <a:lstStyle/>
        <a:p>
          <a:endParaRPr lang="en-US"/>
        </a:p>
      </dgm:t>
    </dgm:pt>
    <dgm:pt modelId="{7515EF9D-64A3-4889-9F2C-AD212849EDFA}">
      <dgm:prSet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সমন্বিত মাৎস্য চাষ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AA3FA-8D0A-4780-B71A-9880D2A7E342}" type="parTrans" cxnId="{F1DF9A07-B486-4B5C-93E0-4B16FA4EC960}">
      <dgm:prSet/>
      <dgm:spPr/>
      <dgm:t>
        <a:bodyPr/>
        <a:lstStyle/>
        <a:p>
          <a:endParaRPr lang="en-US"/>
        </a:p>
      </dgm:t>
    </dgm:pt>
    <dgm:pt modelId="{9718EF38-0F25-4A15-A91B-93C185E48158}" type="sibTrans" cxnId="{F1DF9A07-B486-4B5C-93E0-4B16FA4EC960}">
      <dgm:prSet/>
      <dgm:spPr/>
      <dgm:t>
        <a:bodyPr/>
        <a:lstStyle/>
        <a:p>
          <a:endParaRPr lang="en-US"/>
        </a:p>
      </dgm:t>
    </dgm:pt>
    <dgm:pt modelId="{2D1A3485-8934-4EC4-996A-5ADA14D0CAC6}">
      <dgm:prSet custT="1"/>
      <dgm:spPr/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সমন্বিত হাঁস-মাছ চাষ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3BD69C-39D5-4971-972A-D8676CC79AA3}" type="parTrans" cxnId="{2F73A48B-0407-4672-98E3-6BC8549E25EF}">
      <dgm:prSet/>
      <dgm:spPr/>
      <dgm:t>
        <a:bodyPr/>
        <a:lstStyle/>
        <a:p>
          <a:endParaRPr lang="en-US"/>
        </a:p>
      </dgm:t>
    </dgm:pt>
    <dgm:pt modelId="{95313ECD-6A1A-4588-A48E-2D608F7116C6}" type="sibTrans" cxnId="{2F73A48B-0407-4672-98E3-6BC8549E25EF}">
      <dgm:prSet/>
      <dgm:spPr/>
      <dgm:t>
        <a:bodyPr/>
        <a:lstStyle/>
        <a:p>
          <a:endParaRPr lang="en-US"/>
        </a:p>
      </dgm:t>
    </dgm:pt>
    <dgm:pt modelId="{60CF6031-7104-4F71-B298-F5CB676FA9EC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একক চাষ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1224E-18D7-4307-9A04-7CCB17FDB353}" type="parTrans" cxnId="{FA28B6B8-95CA-476D-86BD-79BF8EC15BD6}">
      <dgm:prSet/>
      <dgm:spPr/>
      <dgm:t>
        <a:bodyPr/>
        <a:lstStyle/>
        <a:p>
          <a:endParaRPr lang="en-US"/>
        </a:p>
      </dgm:t>
    </dgm:pt>
    <dgm:pt modelId="{4629AC2C-D77E-4660-8908-72BF6067F069}" type="sibTrans" cxnId="{FA28B6B8-95CA-476D-86BD-79BF8EC15BD6}">
      <dgm:prSet/>
      <dgm:spPr/>
      <dgm:t>
        <a:bodyPr/>
        <a:lstStyle/>
        <a:p>
          <a:endParaRPr lang="en-US"/>
        </a:p>
      </dgm:t>
    </dgm:pt>
    <dgm:pt modelId="{116202D0-EACF-4C84-9177-7A21C8B632F7}">
      <dgm:prSet custT="1"/>
      <dgm:spPr/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সমন্বিত ধান-মাছ চাষ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93D311-1057-447C-8AA3-84E9B4D69E61}" type="parTrans" cxnId="{EDD915B0-1A58-4CD7-828B-68D763549849}">
      <dgm:prSet/>
      <dgm:spPr/>
      <dgm:t>
        <a:bodyPr/>
        <a:lstStyle/>
        <a:p>
          <a:endParaRPr lang="en-US"/>
        </a:p>
      </dgm:t>
    </dgm:pt>
    <dgm:pt modelId="{3DA8FFF6-1227-460E-84A2-52EE0018DEE5}" type="sibTrans" cxnId="{EDD915B0-1A58-4CD7-828B-68D763549849}">
      <dgm:prSet/>
      <dgm:spPr/>
      <dgm:t>
        <a:bodyPr/>
        <a:lstStyle/>
        <a:p>
          <a:endParaRPr lang="en-US"/>
        </a:p>
      </dgm:t>
    </dgm:pt>
    <dgm:pt modelId="{51D1AB83-8A7A-4FB6-8985-1EB4D9153AFB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মিশ্র কার্প চাষ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3FB8B-91C7-48C6-AD72-6AAA4653A99C}" type="parTrans" cxnId="{71921366-0CB0-4FE2-8C3D-3A15595191EB}">
      <dgm:prSet/>
      <dgm:spPr/>
      <dgm:t>
        <a:bodyPr/>
        <a:lstStyle/>
        <a:p>
          <a:endParaRPr lang="en-US"/>
        </a:p>
      </dgm:t>
    </dgm:pt>
    <dgm:pt modelId="{4E9EBA29-5518-4CA0-A3E3-009E453B74E7}" type="sibTrans" cxnId="{71921366-0CB0-4FE2-8C3D-3A15595191EB}">
      <dgm:prSet/>
      <dgm:spPr/>
      <dgm:t>
        <a:bodyPr/>
        <a:lstStyle/>
        <a:p>
          <a:endParaRPr lang="en-US"/>
        </a:p>
      </dgm:t>
    </dgm:pt>
    <dgm:pt modelId="{C729315C-6B56-4F05-90BF-D4EE89AA6E0D}">
      <dgm:prSet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মিশ্র চিংড়ি-মাছ চাষ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95BD4-3D03-461D-A35E-76043FCC0C74}" type="parTrans" cxnId="{620964B8-011E-4036-96B0-79893337B125}">
      <dgm:prSet/>
      <dgm:spPr/>
      <dgm:t>
        <a:bodyPr/>
        <a:lstStyle/>
        <a:p>
          <a:endParaRPr lang="en-US"/>
        </a:p>
      </dgm:t>
    </dgm:pt>
    <dgm:pt modelId="{36EF926F-2336-4522-993E-3DCADE24E085}" type="sibTrans" cxnId="{620964B8-011E-4036-96B0-79893337B125}">
      <dgm:prSet/>
      <dgm:spPr/>
      <dgm:t>
        <a:bodyPr/>
        <a:lstStyle/>
        <a:p>
          <a:endParaRPr lang="en-US"/>
        </a:p>
      </dgm:t>
    </dgm:pt>
    <dgm:pt modelId="{5CAE882B-B846-4524-A10C-9FF12D8331FB}" type="pres">
      <dgm:prSet presAssocID="{D128AF32-4975-4523-99FE-B566639414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4A37F6-65F4-44E0-B238-9BAE4F3D54D5}" type="pres">
      <dgm:prSet presAssocID="{45CCB051-8CBA-4AA9-B700-9E8F9D159467}" presName="hierRoot1" presStyleCnt="0">
        <dgm:presLayoutVars>
          <dgm:hierBranch val="init"/>
        </dgm:presLayoutVars>
      </dgm:prSet>
      <dgm:spPr/>
    </dgm:pt>
    <dgm:pt modelId="{C47204FE-AE42-42E9-9B29-212E6FDAFFB1}" type="pres">
      <dgm:prSet presAssocID="{45CCB051-8CBA-4AA9-B700-9E8F9D159467}" presName="rootComposite1" presStyleCnt="0"/>
      <dgm:spPr/>
    </dgm:pt>
    <dgm:pt modelId="{FD88D984-0734-4DD4-8D7C-CD01FDA8F9C9}" type="pres">
      <dgm:prSet presAssocID="{45CCB051-8CBA-4AA9-B700-9E8F9D159467}" presName="rootText1" presStyleLbl="node0" presStyleIdx="0" presStyleCnt="1">
        <dgm:presLayoutVars>
          <dgm:chPref val="3"/>
        </dgm:presLayoutVars>
      </dgm:prSet>
      <dgm:spPr/>
    </dgm:pt>
    <dgm:pt modelId="{DADBC3BD-C9C3-4775-B10D-260538D2DF11}" type="pres">
      <dgm:prSet presAssocID="{45CCB051-8CBA-4AA9-B700-9E8F9D159467}" presName="rootConnector1" presStyleLbl="node1" presStyleIdx="0" presStyleCnt="0"/>
      <dgm:spPr/>
    </dgm:pt>
    <dgm:pt modelId="{CBE60755-3752-44DA-9136-4363ED1D8C9E}" type="pres">
      <dgm:prSet presAssocID="{45CCB051-8CBA-4AA9-B700-9E8F9D159467}" presName="hierChild2" presStyleCnt="0"/>
      <dgm:spPr/>
    </dgm:pt>
    <dgm:pt modelId="{95859986-F434-461B-9CBA-61CA7D632AFD}" type="pres">
      <dgm:prSet presAssocID="{F071469E-5704-485A-BF8D-7E7D76E570AC}" presName="Name37" presStyleLbl="parChTrans1D2" presStyleIdx="0" presStyleCnt="5"/>
      <dgm:spPr/>
    </dgm:pt>
    <dgm:pt modelId="{3FC97307-3367-4615-94F7-C891D658966A}" type="pres">
      <dgm:prSet presAssocID="{24A77977-FD44-4B72-933F-148FACF7E8C1}" presName="hierRoot2" presStyleCnt="0">
        <dgm:presLayoutVars>
          <dgm:hierBranch val="init"/>
        </dgm:presLayoutVars>
      </dgm:prSet>
      <dgm:spPr/>
    </dgm:pt>
    <dgm:pt modelId="{60675E2F-024B-47AC-8095-90D68F10BF03}" type="pres">
      <dgm:prSet presAssocID="{24A77977-FD44-4B72-933F-148FACF7E8C1}" presName="rootComposite" presStyleCnt="0"/>
      <dgm:spPr/>
    </dgm:pt>
    <dgm:pt modelId="{4DA5816B-B5CC-47EC-95C7-07CAEA578F54}" type="pres">
      <dgm:prSet presAssocID="{24A77977-FD44-4B72-933F-148FACF7E8C1}" presName="rootText" presStyleLbl="node2" presStyleIdx="0" presStyleCnt="5">
        <dgm:presLayoutVars>
          <dgm:chPref val="3"/>
        </dgm:presLayoutVars>
      </dgm:prSet>
      <dgm:spPr/>
    </dgm:pt>
    <dgm:pt modelId="{4B7D174A-1CE5-4626-8C41-61E5E37A58A3}" type="pres">
      <dgm:prSet presAssocID="{24A77977-FD44-4B72-933F-148FACF7E8C1}" presName="rootConnector" presStyleLbl="node2" presStyleIdx="0" presStyleCnt="5"/>
      <dgm:spPr/>
    </dgm:pt>
    <dgm:pt modelId="{D798E633-46FA-4276-8416-FA177BF0FD13}" type="pres">
      <dgm:prSet presAssocID="{24A77977-FD44-4B72-933F-148FACF7E8C1}" presName="hierChild4" presStyleCnt="0"/>
      <dgm:spPr/>
    </dgm:pt>
    <dgm:pt modelId="{FDE29D72-77DB-498E-9E01-160478F9AE82}" type="pres">
      <dgm:prSet presAssocID="{C76134A1-EFDC-4F1E-BA6F-49E258C18DEC}" presName="Name37" presStyleLbl="parChTrans1D3" presStyleIdx="0" presStyleCnt="16"/>
      <dgm:spPr/>
    </dgm:pt>
    <dgm:pt modelId="{92A0F152-DB1E-4A20-A12A-8D6C177498C6}" type="pres">
      <dgm:prSet presAssocID="{1C9BEE9A-8FA0-4191-A95E-FE5EC8DC169D}" presName="hierRoot2" presStyleCnt="0">
        <dgm:presLayoutVars>
          <dgm:hierBranch val="init"/>
        </dgm:presLayoutVars>
      </dgm:prSet>
      <dgm:spPr/>
    </dgm:pt>
    <dgm:pt modelId="{734576EF-9435-4F20-9412-299834C0C8FE}" type="pres">
      <dgm:prSet presAssocID="{1C9BEE9A-8FA0-4191-A95E-FE5EC8DC169D}" presName="rootComposite" presStyleCnt="0"/>
      <dgm:spPr/>
    </dgm:pt>
    <dgm:pt modelId="{9297433B-5DE3-4B39-9B3F-15184674C87A}" type="pres">
      <dgm:prSet presAssocID="{1C9BEE9A-8FA0-4191-A95E-FE5EC8DC169D}" presName="rootText" presStyleLbl="node3" presStyleIdx="0" presStyleCnt="16" custScaleX="141038">
        <dgm:presLayoutVars>
          <dgm:chPref val="3"/>
        </dgm:presLayoutVars>
      </dgm:prSet>
      <dgm:spPr/>
    </dgm:pt>
    <dgm:pt modelId="{2FE2EE96-FD86-402C-944B-D80B00CA7A65}" type="pres">
      <dgm:prSet presAssocID="{1C9BEE9A-8FA0-4191-A95E-FE5EC8DC169D}" presName="rootConnector" presStyleLbl="node3" presStyleIdx="0" presStyleCnt="16"/>
      <dgm:spPr/>
    </dgm:pt>
    <dgm:pt modelId="{B3C6E8CD-9D9B-4F0B-A174-BC454473EACC}" type="pres">
      <dgm:prSet presAssocID="{1C9BEE9A-8FA0-4191-A95E-FE5EC8DC169D}" presName="hierChild4" presStyleCnt="0"/>
      <dgm:spPr/>
    </dgm:pt>
    <dgm:pt modelId="{0092F7DA-637C-4A10-90E1-0FD28AA114DE}" type="pres">
      <dgm:prSet presAssocID="{1C9BEE9A-8FA0-4191-A95E-FE5EC8DC169D}" presName="hierChild5" presStyleCnt="0"/>
      <dgm:spPr/>
    </dgm:pt>
    <dgm:pt modelId="{2AD0D282-A1BD-4D61-A324-DFD3EC3DE492}" type="pres">
      <dgm:prSet presAssocID="{4451ACF2-9449-4E99-85BB-5B1B22E798F9}" presName="Name37" presStyleLbl="parChTrans1D3" presStyleIdx="1" presStyleCnt="16"/>
      <dgm:spPr/>
    </dgm:pt>
    <dgm:pt modelId="{B6545B46-4CDD-45C7-882F-81250AFE2747}" type="pres">
      <dgm:prSet presAssocID="{F705F31B-EE1F-4A1A-89B1-A2E2D333CACB}" presName="hierRoot2" presStyleCnt="0">
        <dgm:presLayoutVars>
          <dgm:hierBranch val="init"/>
        </dgm:presLayoutVars>
      </dgm:prSet>
      <dgm:spPr/>
    </dgm:pt>
    <dgm:pt modelId="{6FCD0B24-1EDC-4213-AD47-F8A856CF8E48}" type="pres">
      <dgm:prSet presAssocID="{F705F31B-EE1F-4A1A-89B1-A2E2D333CACB}" presName="rootComposite" presStyleCnt="0"/>
      <dgm:spPr/>
    </dgm:pt>
    <dgm:pt modelId="{231C27CF-B5D9-4651-B8DC-27E8BB1B2DDB}" type="pres">
      <dgm:prSet presAssocID="{F705F31B-EE1F-4A1A-89B1-A2E2D333CACB}" presName="rootText" presStyleLbl="node3" presStyleIdx="1" presStyleCnt="16" custScaleX="149252">
        <dgm:presLayoutVars>
          <dgm:chPref val="3"/>
        </dgm:presLayoutVars>
      </dgm:prSet>
      <dgm:spPr/>
    </dgm:pt>
    <dgm:pt modelId="{E7F17FC3-07A7-48C3-AA5F-FCF5628E438C}" type="pres">
      <dgm:prSet presAssocID="{F705F31B-EE1F-4A1A-89B1-A2E2D333CACB}" presName="rootConnector" presStyleLbl="node3" presStyleIdx="1" presStyleCnt="16"/>
      <dgm:spPr/>
    </dgm:pt>
    <dgm:pt modelId="{A49938DA-2183-463E-BE07-F12C750A045E}" type="pres">
      <dgm:prSet presAssocID="{F705F31B-EE1F-4A1A-89B1-A2E2D333CACB}" presName="hierChild4" presStyleCnt="0"/>
      <dgm:spPr/>
    </dgm:pt>
    <dgm:pt modelId="{5EF4437F-0F34-4317-85CC-0C97111CB43E}" type="pres">
      <dgm:prSet presAssocID="{F705F31B-EE1F-4A1A-89B1-A2E2D333CACB}" presName="hierChild5" presStyleCnt="0"/>
      <dgm:spPr/>
    </dgm:pt>
    <dgm:pt modelId="{76C0461B-3469-4231-ACE9-D91C423E5BC8}" type="pres">
      <dgm:prSet presAssocID="{C681090C-54A5-41C0-A405-08D7962AD44D}" presName="Name37" presStyleLbl="parChTrans1D3" presStyleIdx="2" presStyleCnt="16"/>
      <dgm:spPr/>
    </dgm:pt>
    <dgm:pt modelId="{8F8E6888-57E1-4A85-AB42-E6BA00CB68F3}" type="pres">
      <dgm:prSet presAssocID="{C4B754E5-3C6D-4D2C-8751-125268029F6E}" presName="hierRoot2" presStyleCnt="0">
        <dgm:presLayoutVars>
          <dgm:hierBranch val="init"/>
        </dgm:presLayoutVars>
      </dgm:prSet>
      <dgm:spPr/>
    </dgm:pt>
    <dgm:pt modelId="{CB5FBA00-D94C-4579-A1BA-3FBBF7393629}" type="pres">
      <dgm:prSet presAssocID="{C4B754E5-3C6D-4D2C-8751-125268029F6E}" presName="rootComposite" presStyleCnt="0"/>
      <dgm:spPr/>
    </dgm:pt>
    <dgm:pt modelId="{E24017BD-DB5F-442F-B114-1E6F18AEC4BD}" type="pres">
      <dgm:prSet presAssocID="{C4B754E5-3C6D-4D2C-8751-125268029F6E}" presName="rootText" presStyleLbl="node3" presStyleIdx="2" presStyleCnt="16">
        <dgm:presLayoutVars>
          <dgm:chPref val="3"/>
        </dgm:presLayoutVars>
      </dgm:prSet>
      <dgm:spPr/>
    </dgm:pt>
    <dgm:pt modelId="{67B34E62-3CCA-4D2A-A309-B01FBDA3C5AA}" type="pres">
      <dgm:prSet presAssocID="{C4B754E5-3C6D-4D2C-8751-125268029F6E}" presName="rootConnector" presStyleLbl="node3" presStyleIdx="2" presStyleCnt="16"/>
      <dgm:spPr/>
    </dgm:pt>
    <dgm:pt modelId="{3F87934B-691F-443B-A595-D97734B0F9FC}" type="pres">
      <dgm:prSet presAssocID="{C4B754E5-3C6D-4D2C-8751-125268029F6E}" presName="hierChild4" presStyleCnt="0"/>
      <dgm:spPr/>
    </dgm:pt>
    <dgm:pt modelId="{24EBDD6D-07D3-4340-A5FB-095406B9DC62}" type="pres">
      <dgm:prSet presAssocID="{C4B754E5-3C6D-4D2C-8751-125268029F6E}" presName="hierChild5" presStyleCnt="0"/>
      <dgm:spPr/>
    </dgm:pt>
    <dgm:pt modelId="{98491AA1-97EA-48DA-ACB8-FD2CCA1D78C3}" type="pres">
      <dgm:prSet presAssocID="{24A77977-FD44-4B72-933F-148FACF7E8C1}" presName="hierChild5" presStyleCnt="0"/>
      <dgm:spPr/>
    </dgm:pt>
    <dgm:pt modelId="{B4A0CB24-F498-491E-8E8B-AC73004BB22D}" type="pres">
      <dgm:prSet presAssocID="{67429437-C7C9-4084-9C2B-1D1D6F57819C}" presName="Name37" presStyleLbl="parChTrans1D2" presStyleIdx="1" presStyleCnt="5"/>
      <dgm:spPr/>
    </dgm:pt>
    <dgm:pt modelId="{9B291868-8147-4011-8B9E-D6CD5703C534}" type="pres">
      <dgm:prSet presAssocID="{F51097F5-5035-4238-B004-8B8FD3F9CB8C}" presName="hierRoot2" presStyleCnt="0">
        <dgm:presLayoutVars>
          <dgm:hierBranch val="init"/>
        </dgm:presLayoutVars>
      </dgm:prSet>
      <dgm:spPr/>
    </dgm:pt>
    <dgm:pt modelId="{EB9227C2-8EBC-49BC-8E3F-A53A727CF46F}" type="pres">
      <dgm:prSet presAssocID="{F51097F5-5035-4238-B004-8B8FD3F9CB8C}" presName="rootComposite" presStyleCnt="0"/>
      <dgm:spPr/>
    </dgm:pt>
    <dgm:pt modelId="{0B2C17BF-845F-430B-8AC1-FDBCA66DBDF6}" type="pres">
      <dgm:prSet presAssocID="{F51097F5-5035-4238-B004-8B8FD3F9CB8C}" presName="rootText" presStyleLbl="node2" presStyleIdx="1" presStyleCnt="5">
        <dgm:presLayoutVars>
          <dgm:chPref val="3"/>
        </dgm:presLayoutVars>
      </dgm:prSet>
      <dgm:spPr/>
    </dgm:pt>
    <dgm:pt modelId="{C2A81577-CAB3-4E1A-97D8-8A23754DA174}" type="pres">
      <dgm:prSet presAssocID="{F51097F5-5035-4238-B004-8B8FD3F9CB8C}" presName="rootConnector" presStyleLbl="node2" presStyleIdx="1" presStyleCnt="5"/>
      <dgm:spPr/>
    </dgm:pt>
    <dgm:pt modelId="{0C324014-0156-400C-AA32-6C8AA05CB7D9}" type="pres">
      <dgm:prSet presAssocID="{F51097F5-5035-4238-B004-8B8FD3F9CB8C}" presName="hierChild4" presStyleCnt="0"/>
      <dgm:spPr/>
    </dgm:pt>
    <dgm:pt modelId="{A8BE3BB8-553B-4B59-A83B-00A4168C92C5}" type="pres">
      <dgm:prSet presAssocID="{652D800C-1A40-4BC5-A4AE-B708B6F376C8}" presName="Name37" presStyleLbl="parChTrans1D3" presStyleIdx="3" presStyleCnt="16"/>
      <dgm:spPr/>
    </dgm:pt>
    <dgm:pt modelId="{3F66AF29-A95E-4402-BF66-CCCFA0EB1DC3}" type="pres">
      <dgm:prSet presAssocID="{8FED8639-5048-4B7C-A9CB-848D74E5F13A}" presName="hierRoot2" presStyleCnt="0">
        <dgm:presLayoutVars>
          <dgm:hierBranch val="init"/>
        </dgm:presLayoutVars>
      </dgm:prSet>
      <dgm:spPr/>
    </dgm:pt>
    <dgm:pt modelId="{F9BCB923-C18B-46A9-A430-B0801452D8FC}" type="pres">
      <dgm:prSet presAssocID="{8FED8639-5048-4B7C-A9CB-848D74E5F13A}" presName="rootComposite" presStyleCnt="0"/>
      <dgm:spPr/>
    </dgm:pt>
    <dgm:pt modelId="{E396B8E7-7A21-4181-940E-E86E4689EE7A}" type="pres">
      <dgm:prSet presAssocID="{8FED8639-5048-4B7C-A9CB-848D74E5F13A}" presName="rootText" presStyleLbl="node3" presStyleIdx="3" presStyleCnt="16">
        <dgm:presLayoutVars>
          <dgm:chPref val="3"/>
        </dgm:presLayoutVars>
      </dgm:prSet>
      <dgm:spPr/>
    </dgm:pt>
    <dgm:pt modelId="{7A1BF040-AC54-4F57-81A6-0D9154740B58}" type="pres">
      <dgm:prSet presAssocID="{8FED8639-5048-4B7C-A9CB-848D74E5F13A}" presName="rootConnector" presStyleLbl="node3" presStyleIdx="3" presStyleCnt="16"/>
      <dgm:spPr/>
    </dgm:pt>
    <dgm:pt modelId="{04DADDF3-45E8-45FF-B470-68F0E2721E91}" type="pres">
      <dgm:prSet presAssocID="{8FED8639-5048-4B7C-A9CB-848D74E5F13A}" presName="hierChild4" presStyleCnt="0"/>
      <dgm:spPr/>
    </dgm:pt>
    <dgm:pt modelId="{12F4B5D8-DD00-49B8-B9C3-EC6261D6574F}" type="pres">
      <dgm:prSet presAssocID="{8FED8639-5048-4B7C-A9CB-848D74E5F13A}" presName="hierChild5" presStyleCnt="0"/>
      <dgm:spPr/>
    </dgm:pt>
    <dgm:pt modelId="{DFF600EF-0F07-4366-846E-01C43056FBAD}" type="pres">
      <dgm:prSet presAssocID="{80435889-9509-4B61-9E6D-F1AFE588C0C4}" presName="Name37" presStyleLbl="parChTrans1D3" presStyleIdx="4" presStyleCnt="16"/>
      <dgm:spPr/>
    </dgm:pt>
    <dgm:pt modelId="{C79B3BAD-051B-4C03-8059-E4314C56940E}" type="pres">
      <dgm:prSet presAssocID="{9F654F01-0269-4DFC-A232-0C52695A391E}" presName="hierRoot2" presStyleCnt="0">
        <dgm:presLayoutVars>
          <dgm:hierBranch val="init"/>
        </dgm:presLayoutVars>
      </dgm:prSet>
      <dgm:spPr/>
    </dgm:pt>
    <dgm:pt modelId="{D363C4D6-863E-42B6-B256-8D673854968F}" type="pres">
      <dgm:prSet presAssocID="{9F654F01-0269-4DFC-A232-0C52695A391E}" presName="rootComposite" presStyleCnt="0"/>
      <dgm:spPr/>
    </dgm:pt>
    <dgm:pt modelId="{9E509181-D8BE-4DCC-8E54-CA1DBF7844C2}" type="pres">
      <dgm:prSet presAssocID="{9F654F01-0269-4DFC-A232-0C52695A391E}" presName="rootText" presStyleLbl="node3" presStyleIdx="4" presStyleCnt="16" custFlipHor="1" custScaleX="94470">
        <dgm:presLayoutVars>
          <dgm:chPref val="3"/>
        </dgm:presLayoutVars>
      </dgm:prSet>
      <dgm:spPr/>
    </dgm:pt>
    <dgm:pt modelId="{B6EE9B2F-E48B-44F2-9D57-32F779DE3456}" type="pres">
      <dgm:prSet presAssocID="{9F654F01-0269-4DFC-A232-0C52695A391E}" presName="rootConnector" presStyleLbl="node3" presStyleIdx="4" presStyleCnt="16"/>
      <dgm:spPr/>
    </dgm:pt>
    <dgm:pt modelId="{72D453DF-FE83-40C7-88AF-8BCA8018662A}" type="pres">
      <dgm:prSet presAssocID="{9F654F01-0269-4DFC-A232-0C52695A391E}" presName="hierChild4" presStyleCnt="0"/>
      <dgm:spPr/>
    </dgm:pt>
    <dgm:pt modelId="{B39BD8F6-16AC-4F55-9493-6D7BB61940E1}" type="pres">
      <dgm:prSet presAssocID="{9F654F01-0269-4DFC-A232-0C52695A391E}" presName="hierChild5" presStyleCnt="0"/>
      <dgm:spPr/>
    </dgm:pt>
    <dgm:pt modelId="{6AC0FD84-8B3C-4651-BCD3-72BB60DDB767}" type="pres">
      <dgm:prSet presAssocID="{84D80D2A-9676-4D73-905D-3A4B9FDBFA59}" presName="Name37" presStyleLbl="parChTrans1D3" presStyleIdx="5" presStyleCnt="16"/>
      <dgm:spPr/>
    </dgm:pt>
    <dgm:pt modelId="{21EDB3DA-8F7B-473E-9095-9D4BCD13C3C3}" type="pres">
      <dgm:prSet presAssocID="{6C1F3D95-AEEB-4F0F-9378-983E8B3B5344}" presName="hierRoot2" presStyleCnt="0">
        <dgm:presLayoutVars>
          <dgm:hierBranch val="init"/>
        </dgm:presLayoutVars>
      </dgm:prSet>
      <dgm:spPr/>
    </dgm:pt>
    <dgm:pt modelId="{B859D8A4-AEAF-467C-AF12-173F55226B6C}" type="pres">
      <dgm:prSet presAssocID="{6C1F3D95-AEEB-4F0F-9378-983E8B3B5344}" presName="rootComposite" presStyleCnt="0"/>
      <dgm:spPr/>
    </dgm:pt>
    <dgm:pt modelId="{375353ED-F474-4C6F-ADFE-2E8E5C05F000}" type="pres">
      <dgm:prSet presAssocID="{6C1F3D95-AEEB-4F0F-9378-983E8B3B5344}" presName="rootText" presStyleLbl="node3" presStyleIdx="5" presStyleCnt="16">
        <dgm:presLayoutVars>
          <dgm:chPref val="3"/>
        </dgm:presLayoutVars>
      </dgm:prSet>
      <dgm:spPr/>
    </dgm:pt>
    <dgm:pt modelId="{CEB383BB-92B0-42C7-9E6A-2197E5EC1D09}" type="pres">
      <dgm:prSet presAssocID="{6C1F3D95-AEEB-4F0F-9378-983E8B3B5344}" presName="rootConnector" presStyleLbl="node3" presStyleIdx="5" presStyleCnt="16"/>
      <dgm:spPr/>
    </dgm:pt>
    <dgm:pt modelId="{D4E296AA-ECBC-41A4-A6CD-57F4628756A4}" type="pres">
      <dgm:prSet presAssocID="{6C1F3D95-AEEB-4F0F-9378-983E8B3B5344}" presName="hierChild4" presStyleCnt="0"/>
      <dgm:spPr/>
    </dgm:pt>
    <dgm:pt modelId="{0E227F3D-4AFF-43A6-ACF9-8C234623BC91}" type="pres">
      <dgm:prSet presAssocID="{6C1F3D95-AEEB-4F0F-9378-983E8B3B5344}" presName="hierChild5" presStyleCnt="0"/>
      <dgm:spPr/>
    </dgm:pt>
    <dgm:pt modelId="{00688D30-33C1-401D-8233-5064ACBE12EB}" type="pres">
      <dgm:prSet presAssocID="{F51097F5-5035-4238-B004-8B8FD3F9CB8C}" presName="hierChild5" presStyleCnt="0"/>
      <dgm:spPr/>
    </dgm:pt>
    <dgm:pt modelId="{6DAB6399-DE9A-44EF-A948-26283C677888}" type="pres">
      <dgm:prSet presAssocID="{157CB045-84CC-4FF6-A960-95538487B838}" presName="Name37" presStyleLbl="parChTrans1D2" presStyleIdx="2" presStyleCnt="5"/>
      <dgm:spPr/>
    </dgm:pt>
    <dgm:pt modelId="{2765CD84-E471-435E-961A-8F0FD3C96F60}" type="pres">
      <dgm:prSet presAssocID="{13127E25-6DF8-4421-8C5B-B9945D40B0AF}" presName="hierRoot2" presStyleCnt="0">
        <dgm:presLayoutVars>
          <dgm:hierBranch val="init"/>
        </dgm:presLayoutVars>
      </dgm:prSet>
      <dgm:spPr/>
    </dgm:pt>
    <dgm:pt modelId="{75175B12-30F0-4862-9963-DBF0451D425C}" type="pres">
      <dgm:prSet presAssocID="{13127E25-6DF8-4421-8C5B-B9945D40B0AF}" presName="rootComposite" presStyleCnt="0"/>
      <dgm:spPr/>
    </dgm:pt>
    <dgm:pt modelId="{232EF88B-3908-4679-8EF9-FA344F16683B}" type="pres">
      <dgm:prSet presAssocID="{13127E25-6DF8-4421-8C5B-B9945D40B0AF}" presName="rootText" presStyleLbl="node2" presStyleIdx="2" presStyleCnt="5">
        <dgm:presLayoutVars>
          <dgm:chPref val="3"/>
        </dgm:presLayoutVars>
      </dgm:prSet>
      <dgm:spPr/>
    </dgm:pt>
    <dgm:pt modelId="{59D12333-5E36-45E4-A039-C54E22DC7930}" type="pres">
      <dgm:prSet presAssocID="{13127E25-6DF8-4421-8C5B-B9945D40B0AF}" presName="rootConnector" presStyleLbl="node2" presStyleIdx="2" presStyleCnt="5"/>
      <dgm:spPr/>
    </dgm:pt>
    <dgm:pt modelId="{DA812BA0-D81B-4C7C-B7F7-BC931087829B}" type="pres">
      <dgm:prSet presAssocID="{13127E25-6DF8-4421-8C5B-B9945D40B0AF}" presName="hierChild4" presStyleCnt="0"/>
      <dgm:spPr/>
    </dgm:pt>
    <dgm:pt modelId="{65AFCCBB-736C-4318-BD6A-CE0EB3ABABC9}" type="pres">
      <dgm:prSet presAssocID="{346E6B86-3721-485F-844E-20051C4D15D1}" presName="Name37" presStyleLbl="parChTrans1D3" presStyleIdx="6" presStyleCnt="16"/>
      <dgm:spPr/>
    </dgm:pt>
    <dgm:pt modelId="{12674A00-0EE2-4708-BC3F-E2963BAE212E}" type="pres">
      <dgm:prSet presAssocID="{B23B64FD-A35F-4BF6-8127-F7AD24A2C429}" presName="hierRoot2" presStyleCnt="0">
        <dgm:presLayoutVars>
          <dgm:hierBranch val="init"/>
        </dgm:presLayoutVars>
      </dgm:prSet>
      <dgm:spPr/>
    </dgm:pt>
    <dgm:pt modelId="{FB3FBCCE-57DB-4D46-B399-B31F2C6F94F1}" type="pres">
      <dgm:prSet presAssocID="{B23B64FD-A35F-4BF6-8127-F7AD24A2C429}" presName="rootComposite" presStyleCnt="0"/>
      <dgm:spPr/>
    </dgm:pt>
    <dgm:pt modelId="{F1851122-C6ED-4344-ACE3-FCBF42B4FCB7}" type="pres">
      <dgm:prSet presAssocID="{B23B64FD-A35F-4BF6-8127-F7AD24A2C429}" presName="rootText" presStyleLbl="node3" presStyleIdx="6" presStyleCnt="16">
        <dgm:presLayoutVars>
          <dgm:chPref val="3"/>
        </dgm:presLayoutVars>
      </dgm:prSet>
      <dgm:spPr/>
    </dgm:pt>
    <dgm:pt modelId="{59AD02C0-02AE-4059-86B1-319B95B594DF}" type="pres">
      <dgm:prSet presAssocID="{B23B64FD-A35F-4BF6-8127-F7AD24A2C429}" presName="rootConnector" presStyleLbl="node3" presStyleIdx="6" presStyleCnt="16"/>
      <dgm:spPr/>
    </dgm:pt>
    <dgm:pt modelId="{7B594549-1262-4FE7-AEE6-0965CCF3AF8F}" type="pres">
      <dgm:prSet presAssocID="{B23B64FD-A35F-4BF6-8127-F7AD24A2C429}" presName="hierChild4" presStyleCnt="0"/>
      <dgm:spPr/>
    </dgm:pt>
    <dgm:pt modelId="{2F4A5678-9FEE-4086-8DF9-18C4484F9BA2}" type="pres">
      <dgm:prSet presAssocID="{B23B64FD-A35F-4BF6-8127-F7AD24A2C429}" presName="hierChild5" presStyleCnt="0"/>
      <dgm:spPr/>
    </dgm:pt>
    <dgm:pt modelId="{36337084-2E00-43FD-9CB1-ACD34CC11B27}" type="pres">
      <dgm:prSet presAssocID="{8189DFB4-EED4-4D14-9E19-44E2DBF69DA9}" presName="Name37" presStyleLbl="parChTrans1D3" presStyleIdx="7" presStyleCnt="16"/>
      <dgm:spPr/>
    </dgm:pt>
    <dgm:pt modelId="{718DDBB0-D0B5-4B51-83EB-2DAA51BA6D38}" type="pres">
      <dgm:prSet presAssocID="{4EC812F0-384D-40C5-A4E6-F33184C9767B}" presName="hierRoot2" presStyleCnt="0">
        <dgm:presLayoutVars>
          <dgm:hierBranch val="init"/>
        </dgm:presLayoutVars>
      </dgm:prSet>
      <dgm:spPr/>
    </dgm:pt>
    <dgm:pt modelId="{60D91A54-B31B-496B-A255-9974E75E5B65}" type="pres">
      <dgm:prSet presAssocID="{4EC812F0-384D-40C5-A4E6-F33184C9767B}" presName="rootComposite" presStyleCnt="0"/>
      <dgm:spPr/>
    </dgm:pt>
    <dgm:pt modelId="{D3BDE389-BAF1-42B8-A5F0-E47A79EC446B}" type="pres">
      <dgm:prSet presAssocID="{4EC812F0-384D-40C5-A4E6-F33184C9767B}" presName="rootText" presStyleLbl="node3" presStyleIdx="7" presStyleCnt="16">
        <dgm:presLayoutVars>
          <dgm:chPref val="3"/>
        </dgm:presLayoutVars>
      </dgm:prSet>
      <dgm:spPr/>
    </dgm:pt>
    <dgm:pt modelId="{A512BA39-8672-48F8-87BA-24D7468749C1}" type="pres">
      <dgm:prSet presAssocID="{4EC812F0-384D-40C5-A4E6-F33184C9767B}" presName="rootConnector" presStyleLbl="node3" presStyleIdx="7" presStyleCnt="16"/>
      <dgm:spPr/>
    </dgm:pt>
    <dgm:pt modelId="{5F4833FB-D23E-41C8-9BED-8C4C18420678}" type="pres">
      <dgm:prSet presAssocID="{4EC812F0-384D-40C5-A4E6-F33184C9767B}" presName="hierChild4" presStyleCnt="0"/>
      <dgm:spPr/>
    </dgm:pt>
    <dgm:pt modelId="{47EB9363-C578-470F-A7B8-4642B7892C8F}" type="pres">
      <dgm:prSet presAssocID="{4EC812F0-384D-40C5-A4E6-F33184C9767B}" presName="hierChild5" presStyleCnt="0"/>
      <dgm:spPr/>
    </dgm:pt>
    <dgm:pt modelId="{E8822C23-849F-4635-AB22-9CEF86D3433F}" type="pres">
      <dgm:prSet presAssocID="{A8B8A567-6D1D-4842-A85E-747E9C4FB5AA}" presName="Name37" presStyleLbl="parChTrans1D3" presStyleIdx="8" presStyleCnt="16"/>
      <dgm:spPr/>
    </dgm:pt>
    <dgm:pt modelId="{C4F61A69-E89E-4527-B1EA-32C3B6CE7A5A}" type="pres">
      <dgm:prSet presAssocID="{A4E9DDB4-7E4D-4877-A472-9B1F3C5E503C}" presName="hierRoot2" presStyleCnt="0">
        <dgm:presLayoutVars>
          <dgm:hierBranch val="init"/>
        </dgm:presLayoutVars>
      </dgm:prSet>
      <dgm:spPr/>
    </dgm:pt>
    <dgm:pt modelId="{275B48B0-4746-45FA-A07D-159AF06EF96A}" type="pres">
      <dgm:prSet presAssocID="{A4E9DDB4-7E4D-4877-A472-9B1F3C5E503C}" presName="rootComposite" presStyleCnt="0"/>
      <dgm:spPr/>
    </dgm:pt>
    <dgm:pt modelId="{B9FA1170-9258-44B4-A37B-3AD28C2C0A6C}" type="pres">
      <dgm:prSet presAssocID="{A4E9DDB4-7E4D-4877-A472-9B1F3C5E503C}" presName="rootText" presStyleLbl="node3" presStyleIdx="8" presStyleCnt="16">
        <dgm:presLayoutVars>
          <dgm:chPref val="3"/>
        </dgm:presLayoutVars>
      </dgm:prSet>
      <dgm:spPr/>
    </dgm:pt>
    <dgm:pt modelId="{1FBBC18B-849A-4EB0-95B5-F45F1CECBE0F}" type="pres">
      <dgm:prSet presAssocID="{A4E9DDB4-7E4D-4877-A472-9B1F3C5E503C}" presName="rootConnector" presStyleLbl="node3" presStyleIdx="8" presStyleCnt="16"/>
      <dgm:spPr/>
    </dgm:pt>
    <dgm:pt modelId="{6A18EAE5-CAEA-4D61-A2FE-DCE08A2D0AF1}" type="pres">
      <dgm:prSet presAssocID="{A4E9DDB4-7E4D-4877-A472-9B1F3C5E503C}" presName="hierChild4" presStyleCnt="0"/>
      <dgm:spPr/>
    </dgm:pt>
    <dgm:pt modelId="{773A91A5-EF01-4BA6-B062-649952475119}" type="pres">
      <dgm:prSet presAssocID="{A4E9DDB4-7E4D-4877-A472-9B1F3C5E503C}" presName="hierChild5" presStyleCnt="0"/>
      <dgm:spPr/>
    </dgm:pt>
    <dgm:pt modelId="{FA71ACE9-5525-42AF-8CF1-96A0F4F72901}" type="pres">
      <dgm:prSet presAssocID="{8555CB69-B6A2-4CF9-9D90-4CA9335FDB40}" presName="Name37" presStyleLbl="parChTrans1D3" presStyleIdx="9" presStyleCnt="16"/>
      <dgm:spPr/>
    </dgm:pt>
    <dgm:pt modelId="{05E775CB-DBBF-4D72-A3E6-AFE0D6BD6236}" type="pres">
      <dgm:prSet presAssocID="{BFCA7AFC-FC03-4657-9670-C7662931CDFA}" presName="hierRoot2" presStyleCnt="0">
        <dgm:presLayoutVars>
          <dgm:hierBranch val="init"/>
        </dgm:presLayoutVars>
      </dgm:prSet>
      <dgm:spPr/>
    </dgm:pt>
    <dgm:pt modelId="{AA45BDFC-8381-4F91-A718-02C881F7858E}" type="pres">
      <dgm:prSet presAssocID="{BFCA7AFC-FC03-4657-9670-C7662931CDFA}" presName="rootComposite" presStyleCnt="0"/>
      <dgm:spPr/>
    </dgm:pt>
    <dgm:pt modelId="{6915821D-700B-495A-938B-D476671A39B2}" type="pres">
      <dgm:prSet presAssocID="{BFCA7AFC-FC03-4657-9670-C7662931CDFA}" presName="rootText" presStyleLbl="node3" presStyleIdx="9" presStyleCnt="16">
        <dgm:presLayoutVars>
          <dgm:chPref val="3"/>
        </dgm:presLayoutVars>
      </dgm:prSet>
      <dgm:spPr/>
    </dgm:pt>
    <dgm:pt modelId="{2E53E946-F2EC-4562-971D-BDD197DEB7D1}" type="pres">
      <dgm:prSet presAssocID="{BFCA7AFC-FC03-4657-9670-C7662931CDFA}" presName="rootConnector" presStyleLbl="node3" presStyleIdx="9" presStyleCnt="16"/>
      <dgm:spPr/>
    </dgm:pt>
    <dgm:pt modelId="{BAD2113D-8730-4668-A3F2-8283C416C004}" type="pres">
      <dgm:prSet presAssocID="{BFCA7AFC-FC03-4657-9670-C7662931CDFA}" presName="hierChild4" presStyleCnt="0"/>
      <dgm:spPr/>
    </dgm:pt>
    <dgm:pt modelId="{188C78EF-2A34-4668-ADF0-D0D995B23D92}" type="pres">
      <dgm:prSet presAssocID="{BFCA7AFC-FC03-4657-9670-C7662931CDFA}" presName="hierChild5" presStyleCnt="0"/>
      <dgm:spPr/>
    </dgm:pt>
    <dgm:pt modelId="{577E6A5C-5922-4462-BCD6-4833A36B7F55}" type="pres">
      <dgm:prSet presAssocID="{13127E25-6DF8-4421-8C5B-B9945D40B0AF}" presName="hierChild5" presStyleCnt="0"/>
      <dgm:spPr/>
    </dgm:pt>
    <dgm:pt modelId="{C9BC728A-51F5-406E-8FD5-33BC10D60A0E}" type="pres">
      <dgm:prSet presAssocID="{5EA5FF03-31A6-4689-ABC5-347F9162836F}" presName="Name37" presStyleLbl="parChTrans1D2" presStyleIdx="3" presStyleCnt="5"/>
      <dgm:spPr/>
    </dgm:pt>
    <dgm:pt modelId="{878B78B6-7991-448E-A508-FBEAEC1E6BEB}" type="pres">
      <dgm:prSet presAssocID="{7267587D-B2A2-4DFC-A01B-E3DEC9CFCEE1}" presName="hierRoot2" presStyleCnt="0">
        <dgm:presLayoutVars>
          <dgm:hierBranch val="init"/>
        </dgm:presLayoutVars>
      </dgm:prSet>
      <dgm:spPr/>
    </dgm:pt>
    <dgm:pt modelId="{E313FDA0-4EEF-4E7F-9747-6F62025F38DE}" type="pres">
      <dgm:prSet presAssocID="{7267587D-B2A2-4DFC-A01B-E3DEC9CFCEE1}" presName="rootComposite" presStyleCnt="0"/>
      <dgm:spPr/>
    </dgm:pt>
    <dgm:pt modelId="{19B5DE46-D1AA-481F-A955-5ED7CA7D6B2E}" type="pres">
      <dgm:prSet presAssocID="{7267587D-B2A2-4DFC-A01B-E3DEC9CFCEE1}" presName="rootText" presStyleLbl="node2" presStyleIdx="3" presStyleCnt="5">
        <dgm:presLayoutVars>
          <dgm:chPref val="3"/>
        </dgm:presLayoutVars>
      </dgm:prSet>
      <dgm:spPr/>
    </dgm:pt>
    <dgm:pt modelId="{2AE85FD0-754D-4DD4-AC79-FB7628A7B461}" type="pres">
      <dgm:prSet presAssocID="{7267587D-B2A2-4DFC-A01B-E3DEC9CFCEE1}" presName="rootConnector" presStyleLbl="node2" presStyleIdx="3" presStyleCnt="5"/>
      <dgm:spPr/>
    </dgm:pt>
    <dgm:pt modelId="{ECFCDD79-EEC4-4CBC-A134-85A945C6D0CC}" type="pres">
      <dgm:prSet presAssocID="{7267587D-B2A2-4DFC-A01B-E3DEC9CFCEE1}" presName="hierChild4" presStyleCnt="0"/>
      <dgm:spPr/>
    </dgm:pt>
    <dgm:pt modelId="{CB421ED1-4474-4FB2-A30B-DD7427DA44BB}" type="pres">
      <dgm:prSet presAssocID="{C36AA3FA-8D0A-4780-B71A-9880D2A7E342}" presName="Name37" presStyleLbl="parChTrans1D3" presStyleIdx="10" presStyleCnt="16"/>
      <dgm:spPr/>
    </dgm:pt>
    <dgm:pt modelId="{246395D2-5FFD-4A56-8478-F6CF8AF06324}" type="pres">
      <dgm:prSet presAssocID="{7515EF9D-64A3-4889-9F2C-AD212849EDFA}" presName="hierRoot2" presStyleCnt="0">
        <dgm:presLayoutVars>
          <dgm:hierBranch val="init"/>
        </dgm:presLayoutVars>
      </dgm:prSet>
      <dgm:spPr/>
    </dgm:pt>
    <dgm:pt modelId="{3683F683-85BC-44CD-9F08-576DDDAD2FF5}" type="pres">
      <dgm:prSet presAssocID="{7515EF9D-64A3-4889-9F2C-AD212849EDFA}" presName="rootComposite" presStyleCnt="0"/>
      <dgm:spPr/>
    </dgm:pt>
    <dgm:pt modelId="{DEC925FB-507B-4EC2-A2B4-347F7E5F9CC5}" type="pres">
      <dgm:prSet presAssocID="{7515EF9D-64A3-4889-9F2C-AD212849EDFA}" presName="rootText" presStyleLbl="node3" presStyleIdx="10" presStyleCnt="16">
        <dgm:presLayoutVars>
          <dgm:chPref val="3"/>
        </dgm:presLayoutVars>
      </dgm:prSet>
      <dgm:spPr/>
    </dgm:pt>
    <dgm:pt modelId="{D424E18B-1AF8-4C5C-A696-97BBFF498B12}" type="pres">
      <dgm:prSet presAssocID="{7515EF9D-64A3-4889-9F2C-AD212849EDFA}" presName="rootConnector" presStyleLbl="node3" presStyleIdx="10" presStyleCnt="16"/>
      <dgm:spPr/>
    </dgm:pt>
    <dgm:pt modelId="{F229CD0C-EDFD-4C93-82F0-07F582617793}" type="pres">
      <dgm:prSet presAssocID="{7515EF9D-64A3-4889-9F2C-AD212849EDFA}" presName="hierChild4" presStyleCnt="0"/>
      <dgm:spPr/>
    </dgm:pt>
    <dgm:pt modelId="{CD5197B0-4F00-4EAD-AB5B-D96F7ED11CF0}" type="pres">
      <dgm:prSet presAssocID="{7515EF9D-64A3-4889-9F2C-AD212849EDFA}" presName="hierChild5" presStyleCnt="0"/>
      <dgm:spPr/>
    </dgm:pt>
    <dgm:pt modelId="{60D28D5A-DE8F-4F49-B375-CD20627892E9}" type="pres">
      <dgm:prSet presAssocID="{313BD69C-39D5-4971-972A-D8676CC79AA3}" presName="Name37" presStyleLbl="parChTrans1D3" presStyleIdx="11" presStyleCnt="16"/>
      <dgm:spPr/>
    </dgm:pt>
    <dgm:pt modelId="{C275C9C6-0198-4F89-9994-5BD8DF589358}" type="pres">
      <dgm:prSet presAssocID="{2D1A3485-8934-4EC4-996A-5ADA14D0CAC6}" presName="hierRoot2" presStyleCnt="0">
        <dgm:presLayoutVars>
          <dgm:hierBranch val="init"/>
        </dgm:presLayoutVars>
      </dgm:prSet>
      <dgm:spPr/>
    </dgm:pt>
    <dgm:pt modelId="{1365A85D-2987-4D7A-8343-7AC43C35E899}" type="pres">
      <dgm:prSet presAssocID="{2D1A3485-8934-4EC4-996A-5ADA14D0CAC6}" presName="rootComposite" presStyleCnt="0"/>
      <dgm:spPr/>
    </dgm:pt>
    <dgm:pt modelId="{FDEF1A3C-A146-4B5B-BCFA-B509A7ED0DE0}" type="pres">
      <dgm:prSet presAssocID="{2D1A3485-8934-4EC4-996A-5ADA14D0CAC6}" presName="rootText" presStyleLbl="node3" presStyleIdx="11" presStyleCnt="16">
        <dgm:presLayoutVars>
          <dgm:chPref val="3"/>
        </dgm:presLayoutVars>
      </dgm:prSet>
      <dgm:spPr/>
    </dgm:pt>
    <dgm:pt modelId="{62E4FDBB-BC81-4062-A37D-F826AEA8D30E}" type="pres">
      <dgm:prSet presAssocID="{2D1A3485-8934-4EC4-996A-5ADA14D0CAC6}" presName="rootConnector" presStyleLbl="node3" presStyleIdx="11" presStyleCnt="16"/>
      <dgm:spPr/>
    </dgm:pt>
    <dgm:pt modelId="{48B3AABC-DA87-4B69-A54D-A45D31D341B5}" type="pres">
      <dgm:prSet presAssocID="{2D1A3485-8934-4EC4-996A-5ADA14D0CAC6}" presName="hierChild4" presStyleCnt="0"/>
      <dgm:spPr/>
    </dgm:pt>
    <dgm:pt modelId="{469F3081-667C-4C56-BF44-59383C3CECC5}" type="pres">
      <dgm:prSet presAssocID="{2D1A3485-8934-4EC4-996A-5ADA14D0CAC6}" presName="hierChild5" presStyleCnt="0"/>
      <dgm:spPr/>
    </dgm:pt>
    <dgm:pt modelId="{CA5EC8C9-7AEF-4D2E-A13D-AE37560525D2}" type="pres">
      <dgm:prSet presAssocID="{4D93D311-1057-447C-8AA3-84E9B4D69E61}" presName="Name37" presStyleLbl="parChTrans1D3" presStyleIdx="12" presStyleCnt="16"/>
      <dgm:spPr/>
    </dgm:pt>
    <dgm:pt modelId="{BDA19A2A-13D4-4C22-8E1E-2333EC59A65F}" type="pres">
      <dgm:prSet presAssocID="{116202D0-EACF-4C84-9177-7A21C8B632F7}" presName="hierRoot2" presStyleCnt="0">
        <dgm:presLayoutVars>
          <dgm:hierBranch val="init"/>
        </dgm:presLayoutVars>
      </dgm:prSet>
      <dgm:spPr/>
    </dgm:pt>
    <dgm:pt modelId="{876A493C-2E42-4237-8690-9AFCBD495794}" type="pres">
      <dgm:prSet presAssocID="{116202D0-EACF-4C84-9177-7A21C8B632F7}" presName="rootComposite" presStyleCnt="0"/>
      <dgm:spPr/>
    </dgm:pt>
    <dgm:pt modelId="{BCA26BB8-B3B5-42B9-B00D-DFB5C4AF125C}" type="pres">
      <dgm:prSet presAssocID="{116202D0-EACF-4C84-9177-7A21C8B632F7}" presName="rootText" presStyleLbl="node3" presStyleIdx="12" presStyleCnt="16">
        <dgm:presLayoutVars>
          <dgm:chPref val="3"/>
        </dgm:presLayoutVars>
      </dgm:prSet>
      <dgm:spPr/>
    </dgm:pt>
    <dgm:pt modelId="{DA7421CC-5F3B-48C2-98FB-B565CB158F74}" type="pres">
      <dgm:prSet presAssocID="{116202D0-EACF-4C84-9177-7A21C8B632F7}" presName="rootConnector" presStyleLbl="node3" presStyleIdx="12" presStyleCnt="16"/>
      <dgm:spPr/>
    </dgm:pt>
    <dgm:pt modelId="{D4064EF5-A0C1-4B32-84E2-880BC7767613}" type="pres">
      <dgm:prSet presAssocID="{116202D0-EACF-4C84-9177-7A21C8B632F7}" presName="hierChild4" presStyleCnt="0"/>
      <dgm:spPr/>
    </dgm:pt>
    <dgm:pt modelId="{D51BAE33-DA98-4464-89CF-934B9B5CDC0A}" type="pres">
      <dgm:prSet presAssocID="{116202D0-EACF-4C84-9177-7A21C8B632F7}" presName="hierChild5" presStyleCnt="0"/>
      <dgm:spPr/>
    </dgm:pt>
    <dgm:pt modelId="{33CD722B-8B3E-452C-9D05-57B470A174FE}" type="pres">
      <dgm:prSet presAssocID="{7267587D-B2A2-4DFC-A01B-E3DEC9CFCEE1}" presName="hierChild5" presStyleCnt="0"/>
      <dgm:spPr/>
    </dgm:pt>
    <dgm:pt modelId="{E754278F-18A5-49BB-84A7-1A641A9355C5}" type="pres">
      <dgm:prSet presAssocID="{A9848778-D2E9-40F5-8024-180F56D766C7}" presName="Name37" presStyleLbl="parChTrans1D2" presStyleIdx="4" presStyleCnt="5"/>
      <dgm:spPr/>
    </dgm:pt>
    <dgm:pt modelId="{EF850E04-759C-43C9-A866-C6A6409C0481}" type="pres">
      <dgm:prSet presAssocID="{04DF20B9-DD51-4AD6-B274-3B235BC6B1BF}" presName="hierRoot2" presStyleCnt="0">
        <dgm:presLayoutVars>
          <dgm:hierBranch val="init"/>
        </dgm:presLayoutVars>
      </dgm:prSet>
      <dgm:spPr/>
    </dgm:pt>
    <dgm:pt modelId="{894E00A4-CF2B-46C7-AF5F-B21CB716E7F0}" type="pres">
      <dgm:prSet presAssocID="{04DF20B9-DD51-4AD6-B274-3B235BC6B1BF}" presName="rootComposite" presStyleCnt="0"/>
      <dgm:spPr/>
    </dgm:pt>
    <dgm:pt modelId="{3D7FE271-09E4-4DD9-B5CE-0980408308CD}" type="pres">
      <dgm:prSet presAssocID="{04DF20B9-DD51-4AD6-B274-3B235BC6B1BF}" presName="rootText" presStyleLbl="node2" presStyleIdx="4" presStyleCnt="5">
        <dgm:presLayoutVars>
          <dgm:chPref val="3"/>
        </dgm:presLayoutVars>
      </dgm:prSet>
      <dgm:spPr/>
    </dgm:pt>
    <dgm:pt modelId="{0A1F0ED4-06C2-4FA3-BC98-E57912C4BABF}" type="pres">
      <dgm:prSet presAssocID="{04DF20B9-DD51-4AD6-B274-3B235BC6B1BF}" presName="rootConnector" presStyleLbl="node2" presStyleIdx="4" presStyleCnt="5"/>
      <dgm:spPr/>
    </dgm:pt>
    <dgm:pt modelId="{60F0E2DA-00B3-4415-A7CA-ADEAD4F0906D}" type="pres">
      <dgm:prSet presAssocID="{04DF20B9-DD51-4AD6-B274-3B235BC6B1BF}" presName="hierChild4" presStyleCnt="0"/>
      <dgm:spPr/>
    </dgm:pt>
    <dgm:pt modelId="{36E03E77-1BB0-44E1-A5D9-A13643CED11F}" type="pres">
      <dgm:prSet presAssocID="{B621224E-18D7-4307-9A04-7CCB17FDB353}" presName="Name37" presStyleLbl="parChTrans1D3" presStyleIdx="13" presStyleCnt="16"/>
      <dgm:spPr/>
    </dgm:pt>
    <dgm:pt modelId="{B948F3D0-C1D3-4E7F-90FD-CC312FDF08FB}" type="pres">
      <dgm:prSet presAssocID="{60CF6031-7104-4F71-B298-F5CB676FA9EC}" presName="hierRoot2" presStyleCnt="0">
        <dgm:presLayoutVars>
          <dgm:hierBranch val="init"/>
        </dgm:presLayoutVars>
      </dgm:prSet>
      <dgm:spPr/>
    </dgm:pt>
    <dgm:pt modelId="{82B49617-2F9A-4AA4-AEED-D6054C1E0AF8}" type="pres">
      <dgm:prSet presAssocID="{60CF6031-7104-4F71-B298-F5CB676FA9EC}" presName="rootComposite" presStyleCnt="0"/>
      <dgm:spPr/>
    </dgm:pt>
    <dgm:pt modelId="{A32F7B84-C53F-437F-BCC2-A311BC7561A8}" type="pres">
      <dgm:prSet presAssocID="{60CF6031-7104-4F71-B298-F5CB676FA9EC}" presName="rootText" presStyleLbl="node3" presStyleIdx="13" presStyleCnt="16">
        <dgm:presLayoutVars>
          <dgm:chPref val="3"/>
        </dgm:presLayoutVars>
      </dgm:prSet>
      <dgm:spPr/>
    </dgm:pt>
    <dgm:pt modelId="{ED4139FC-E016-44C3-B6E2-BC75495BB396}" type="pres">
      <dgm:prSet presAssocID="{60CF6031-7104-4F71-B298-F5CB676FA9EC}" presName="rootConnector" presStyleLbl="node3" presStyleIdx="13" presStyleCnt="16"/>
      <dgm:spPr/>
    </dgm:pt>
    <dgm:pt modelId="{B48388D1-8948-403B-A45D-8CC1CA8AB1ED}" type="pres">
      <dgm:prSet presAssocID="{60CF6031-7104-4F71-B298-F5CB676FA9EC}" presName="hierChild4" presStyleCnt="0"/>
      <dgm:spPr/>
    </dgm:pt>
    <dgm:pt modelId="{40DB600D-D78C-401F-A358-97A2FD801B78}" type="pres">
      <dgm:prSet presAssocID="{60CF6031-7104-4F71-B298-F5CB676FA9EC}" presName="hierChild5" presStyleCnt="0"/>
      <dgm:spPr/>
    </dgm:pt>
    <dgm:pt modelId="{F057B497-A34E-42DE-8AFE-CF80CECB9FF4}" type="pres">
      <dgm:prSet presAssocID="{4A13FB8B-91C7-48C6-AD72-6AAA4653A99C}" presName="Name37" presStyleLbl="parChTrans1D3" presStyleIdx="14" presStyleCnt="16"/>
      <dgm:spPr/>
    </dgm:pt>
    <dgm:pt modelId="{5266E5F4-FB5C-4E71-9F94-16C898BA273D}" type="pres">
      <dgm:prSet presAssocID="{51D1AB83-8A7A-4FB6-8985-1EB4D9153AFB}" presName="hierRoot2" presStyleCnt="0">
        <dgm:presLayoutVars>
          <dgm:hierBranch val="init"/>
        </dgm:presLayoutVars>
      </dgm:prSet>
      <dgm:spPr/>
    </dgm:pt>
    <dgm:pt modelId="{B44A5204-7976-4532-82BC-2AD38563196B}" type="pres">
      <dgm:prSet presAssocID="{51D1AB83-8A7A-4FB6-8985-1EB4D9153AFB}" presName="rootComposite" presStyleCnt="0"/>
      <dgm:spPr/>
    </dgm:pt>
    <dgm:pt modelId="{1093F7BF-ED92-4027-B278-8F41A67810E4}" type="pres">
      <dgm:prSet presAssocID="{51D1AB83-8A7A-4FB6-8985-1EB4D9153AFB}" presName="rootText" presStyleLbl="node3" presStyleIdx="14" presStyleCnt="16">
        <dgm:presLayoutVars>
          <dgm:chPref val="3"/>
        </dgm:presLayoutVars>
      </dgm:prSet>
      <dgm:spPr/>
    </dgm:pt>
    <dgm:pt modelId="{D26692F0-F0BE-4C2B-BFB5-D5C73F3F7EE2}" type="pres">
      <dgm:prSet presAssocID="{51D1AB83-8A7A-4FB6-8985-1EB4D9153AFB}" presName="rootConnector" presStyleLbl="node3" presStyleIdx="14" presStyleCnt="16"/>
      <dgm:spPr/>
    </dgm:pt>
    <dgm:pt modelId="{1AA3C63D-1B01-4E1E-940F-9D8A97700F62}" type="pres">
      <dgm:prSet presAssocID="{51D1AB83-8A7A-4FB6-8985-1EB4D9153AFB}" presName="hierChild4" presStyleCnt="0"/>
      <dgm:spPr/>
    </dgm:pt>
    <dgm:pt modelId="{EF81A411-3608-4047-9452-866178F94C91}" type="pres">
      <dgm:prSet presAssocID="{51D1AB83-8A7A-4FB6-8985-1EB4D9153AFB}" presName="hierChild5" presStyleCnt="0"/>
      <dgm:spPr/>
    </dgm:pt>
    <dgm:pt modelId="{FB251920-5C99-46EE-8252-108BAE01D1B2}" type="pres">
      <dgm:prSet presAssocID="{36995BD4-3D03-461D-A35E-76043FCC0C74}" presName="Name37" presStyleLbl="parChTrans1D3" presStyleIdx="15" presStyleCnt="16"/>
      <dgm:spPr/>
    </dgm:pt>
    <dgm:pt modelId="{8CCF69F7-3BDB-475C-8FC6-FE2491693F0A}" type="pres">
      <dgm:prSet presAssocID="{C729315C-6B56-4F05-90BF-D4EE89AA6E0D}" presName="hierRoot2" presStyleCnt="0">
        <dgm:presLayoutVars>
          <dgm:hierBranch val="init"/>
        </dgm:presLayoutVars>
      </dgm:prSet>
      <dgm:spPr/>
    </dgm:pt>
    <dgm:pt modelId="{663BB432-3C32-4C96-8049-E51AED24A087}" type="pres">
      <dgm:prSet presAssocID="{C729315C-6B56-4F05-90BF-D4EE89AA6E0D}" presName="rootComposite" presStyleCnt="0"/>
      <dgm:spPr/>
    </dgm:pt>
    <dgm:pt modelId="{1F58B10D-4763-485C-A4A0-082ABE14122D}" type="pres">
      <dgm:prSet presAssocID="{C729315C-6B56-4F05-90BF-D4EE89AA6E0D}" presName="rootText" presStyleLbl="node3" presStyleIdx="15" presStyleCnt="16">
        <dgm:presLayoutVars>
          <dgm:chPref val="3"/>
        </dgm:presLayoutVars>
      </dgm:prSet>
      <dgm:spPr/>
    </dgm:pt>
    <dgm:pt modelId="{713042D7-BC1C-4347-9B15-8B569D8E8D05}" type="pres">
      <dgm:prSet presAssocID="{C729315C-6B56-4F05-90BF-D4EE89AA6E0D}" presName="rootConnector" presStyleLbl="node3" presStyleIdx="15" presStyleCnt="16"/>
      <dgm:spPr/>
    </dgm:pt>
    <dgm:pt modelId="{F8A9B54C-2035-4EBD-99C1-D68B488D7B96}" type="pres">
      <dgm:prSet presAssocID="{C729315C-6B56-4F05-90BF-D4EE89AA6E0D}" presName="hierChild4" presStyleCnt="0"/>
      <dgm:spPr/>
    </dgm:pt>
    <dgm:pt modelId="{292E3933-29FD-4DC0-A958-DC2CB847AC1C}" type="pres">
      <dgm:prSet presAssocID="{C729315C-6B56-4F05-90BF-D4EE89AA6E0D}" presName="hierChild5" presStyleCnt="0"/>
      <dgm:spPr/>
    </dgm:pt>
    <dgm:pt modelId="{4AF3B5CA-EEEC-42F7-BD87-6251521A105B}" type="pres">
      <dgm:prSet presAssocID="{04DF20B9-DD51-4AD6-B274-3B235BC6B1BF}" presName="hierChild5" presStyleCnt="0"/>
      <dgm:spPr/>
    </dgm:pt>
    <dgm:pt modelId="{2949D327-BD7D-4DB7-B377-659615702B25}" type="pres">
      <dgm:prSet presAssocID="{45CCB051-8CBA-4AA9-B700-9E8F9D159467}" presName="hierChild3" presStyleCnt="0"/>
      <dgm:spPr/>
    </dgm:pt>
  </dgm:ptLst>
  <dgm:cxnLst>
    <dgm:cxn modelId="{CAA04000-B912-492E-8358-6C9EBB202AA4}" type="presOf" srcId="{60CF6031-7104-4F71-B298-F5CB676FA9EC}" destId="{A32F7B84-C53F-437F-BCC2-A311BC7561A8}" srcOrd="0" destOrd="0" presId="urn:microsoft.com/office/officeart/2005/8/layout/orgChart1"/>
    <dgm:cxn modelId="{ED9A3B03-E3F0-4F5C-928E-31D4CE938B7F}" type="presOf" srcId="{1C9BEE9A-8FA0-4191-A95E-FE5EC8DC169D}" destId="{2FE2EE96-FD86-402C-944B-D80B00CA7A65}" srcOrd="1" destOrd="0" presId="urn:microsoft.com/office/officeart/2005/8/layout/orgChart1"/>
    <dgm:cxn modelId="{F1DF9A07-B486-4B5C-93E0-4B16FA4EC960}" srcId="{7267587D-B2A2-4DFC-A01B-E3DEC9CFCEE1}" destId="{7515EF9D-64A3-4889-9F2C-AD212849EDFA}" srcOrd="0" destOrd="0" parTransId="{C36AA3FA-8D0A-4780-B71A-9880D2A7E342}" sibTransId="{9718EF38-0F25-4A15-A91B-93C185E48158}"/>
    <dgm:cxn modelId="{7E29770A-5740-42D1-9ABE-C7D34E4CC064}" type="presOf" srcId="{346E6B86-3721-485F-844E-20051C4D15D1}" destId="{65AFCCBB-736C-4318-BD6A-CE0EB3ABABC9}" srcOrd="0" destOrd="0" presId="urn:microsoft.com/office/officeart/2005/8/layout/orgChart1"/>
    <dgm:cxn modelId="{744FD90A-03FA-464D-8ED6-40712F13A133}" srcId="{24A77977-FD44-4B72-933F-148FACF7E8C1}" destId="{F705F31B-EE1F-4A1A-89B1-A2E2D333CACB}" srcOrd="1" destOrd="0" parTransId="{4451ACF2-9449-4E99-85BB-5B1B22E798F9}" sibTransId="{8A9CBEAA-CEAA-49EA-B527-686BE2A6A719}"/>
    <dgm:cxn modelId="{03FBC418-746F-4532-A136-F2F029E828C4}" type="presOf" srcId="{51D1AB83-8A7A-4FB6-8985-1EB4D9153AFB}" destId="{D26692F0-F0BE-4C2B-BFB5-D5C73F3F7EE2}" srcOrd="1" destOrd="0" presId="urn:microsoft.com/office/officeart/2005/8/layout/orgChart1"/>
    <dgm:cxn modelId="{6DE53C19-A758-455D-9954-AD69BDBFE6BC}" type="presOf" srcId="{24A77977-FD44-4B72-933F-148FACF7E8C1}" destId="{4B7D174A-1CE5-4626-8C41-61E5E37A58A3}" srcOrd="1" destOrd="0" presId="urn:microsoft.com/office/officeart/2005/8/layout/orgChart1"/>
    <dgm:cxn modelId="{E193001D-AC86-4339-8B52-07FFAC452C15}" srcId="{24A77977-FD44-4B72-933F-148FACF7E8C1}" destId="{C4B754E5-3C6D-4D2C-8751-125268029F6E}" srcOrd="2" destOrd="0" parTransId="{C681090C-54A5-41C0-A405-08D7962AD44D}" sibTransId="{27D7AFF2-A686-4D25-8E35-25266AFD1950}"/>
    <dgm:cxn modelId="{A2431828-D900-4A37-8B76-0C5B74AFC927}" srcId="{13127E25-6DF8-4421-8C5B-B9945D40B0AF}" destId="{BFCA7AFC-FC03-4657-9670-C7662931CDFA}" srcOrd="3" destOrd="0" parTransId="{8555CB69-B6A2-4CF9-9D90-4CA9335FDB40}" sibTransId="{4526D38C-BA64-4BB1-AB30-62805D093F01}"/>
    <dgm:cxn modelId="{5815852A-542A-433E-B41D-DD37AAB7A0A4}" type="presOf" srcId="{6C1F3D95-AEEB-4F0F-9378-983E8B3B5344}" destId="{CEB383BB-92B0-42C7-9E6A-2197E5EC1D09}" srcOrd="1" destOrd="0" presId="urn:microsoft.com/office/officeart/2005/8/layout/orgChart1"/>
    <dgm:cxn modelId="{A837FC2C-36D6-4778-BD70-0404F83D7A89}" type="presOf" srcId="{13127E25-6DF8-4421-8C5B-B9945D40B0AF}" destId="{232EF88B-3908-4679-8EF9-FA344F16683B}" srcOrd="0" destOrd="0" presId="urn:microsoft.com/office/officeart/2005/8/layout/orgChart1"/>
    <dgm:cxn modelId="{EDEFF32F-10A4-49B0-909C-A6B3F038C191}" type="presOf" srcId="{4D93D311-1057-447C-8AA3-84E9B4D69E61}" destId="{CA5EC8C9-7AEF-4D2E-A13D-AE37560525D2}" srcOrd="0" destOrd="0" presId="urn:microsoft.com/office/officeart/2005/8/layout/orgChart1"/>
    <dgm:cxn modelId="{2A852A31-3619-4408-98BB-E756795B9E16}" srcId="{45CCB051-8CBA-4AA9-B700-9E8F9D159467}" destId="{F51097F5-5035-4238-B004-8B8FD3F9CB8C}" srcOrd="1" destOrd="0" parTransId="{67429437-C7C9-4084-9C2B-1D1D6F57819C}" sibTransId="{035CC7BA-FEE6-4952-A091-E234D5347485}"/>
    <dgm:cxn modelId="{DA8DE334-15DF-4A8D-8838-FBCEFDD73BFE}" type="presOf" srcId="{116202D0-EACF-4C84-9177-7A21C8B632F7}" destId="{DA7421CC-5F3B-48C2-98FB-B565CB158F74}" srcOrd="1" destOrd="0" presId="urn:microsoft.com/office/officeart/2005/8/layout/orgChart1"/>
    <dgm:cxn modelId="{EEA8F634-7953-401E-9063-83EE68173297}" type="presOf" srcId="{C729315C-6B56-4F05-90BF-D4EE89AA6E0D}" destId="{713042D7-BC1C-4347-9B15-8B569D8E8D05}" srcOrd="1" destOrd="0" presId="urn:microsoft.com/office/officeart/2005/8/layout/orgChart1"/>
    <dgm:cxn modelId="{266CCE38-36F3-4247-B144-94893A92D379}" type="presOf" srcId="{5EA5FF03-31A6-4689-ABC5-347F9162836F}" destId="{C9BC728A-51F5-406E-8FD5-33BC10D60A0E}" srcOrd="0" destOrd="0" presId="urn:microsoft.com/office/officeart/2005/8/layout/orgChart1"/>
    <dgm:cxn modelId="{80C73D39-95C6-49E5-8B2A-F156E077CE95}" type="presOf" srcId="{04DF20B9-DD51-4AD6-B274-3B235BC6B1BF}" destId="{3D7FE271-09E4-4DD9-B5CE-0980408308CD}" srcOrd="0" destOrd="0" presId="urn:microsoft.com/office/officeart/2005/8/layout/orgChart1"/>
    <dgm:cxn modelId="{705B9B39-A8B8-4D16-8751-44449C93A7AF}" srcId="{45CCB051-8CBA-4AA9-B700-9E8F9D159467}" destId="{04DF20B9-DD51-4AD6-B274-3B235BC6B1BF}" srcOrd="4" destOrd="0" parTransId="{A9848778-D2E9-40F5-8024-180F56D766C7}" sibTransId="{6DFEA398-BFE9-45A5-95C2-DBC7A6F446BA}"/>
    <dgm:cxn modelId="{AE79D739-99DD-4ECB-92BE-13A3977F9A7E}" type="presOf" srcId="{4EC812F0-384D-40C5-A4E6-F33184C9767B}" destId="{D3BDE389-BAF1-42B8-A5F0-E47A79EC446B}" srcOrd="0" destOrd="0" presId="urn:microsoft.com/office/officeart/2005/8/layout/orgChart1"/>
    <dgm:cxn modelId="{9502783D-E26D-44E8-BDE8-40434DC010F3}" type="presOf" srcId="{F705F31B-EE1F-4A1A-89B1-A2E2D333CACB}" destId="{E7F17FC3-07A7-48C3-AA5F-FCF5628E438C}" srcOrd="1" destOrd="0" presId="urn:microsoft.com/office/officeart/2005/8/layout/orgChart1"/>
    <dgm:cxn modelId="{485AB43D-FAE1-48AB-96B6-568F3A290897}" type="presOf" srcId="{1C9BEE9A-8FA0-4191-A95E-FE5EC8DC169D}" destId="{9297433B-5DE3-4B39-9B3F-15184674C87A}" srcOrd="0" destOrd="0" presId="urn:microsoft.com/office/officeart/2005/8/layout/orgChart1"/>
    <dgm:cxn modelId="{C04EEE60-1ABE-4F2D-AC39-6AFF95AD3228}" type="presOf" srcId="{C4B754E5-3C6D-4D2C-8751-125268029F6E}" destId="{E24017BD-DB5F-442F-B114-1E6F18AEC4BD}" srcOrd="0" destOrd="0" presId="urn:microsoft.com/office/officeart/2005/8/layout/orgChart1"/>
    <dgm:cxn modelId="{751BB243-852B-4380-8824-FB168B4A6BF0}" type="presOf" srcId="{C681090C-54A5-41C0-A405-08D7962AD44D}" destId="{76C0461B-3469-4231-ACE9-D91C423E5BC8}" srcOrd="0" destOrd="0" presId="urn:microsoft.com/office/officeart/2005/8/layout/orgChart1"/>
    <dgm:cxn modelId="{71921366-0CB0-4FE2-8C3D-3A15595191EB}" srcId="{04DF20B9-DD51-4AD6-B274-3B235BC6B1BF}" destId="{51D1AB83-8A7A-4FB6-8985-1EB4D9153AFB}" srcOrd="1" destOrd="0" parTransId="{4A13FB8B-91C7-48C6-AD72-6AAA4653A99C}" sibTransId="{4E9EBA29-5518-4CA0-A3E3-009E453B74E7}"/>
    <dgm:cxn modelId="{E4A83F66-862F-495C-8BD3-88E02EFACF9B}" type="presOf" srcId="{7267587D-B2A2-4DFC-A01B-E3DEC9CFCEE1}" destId="{2AE85FD0-754D-4DD4-AC79-FB7628A7B461}" srcOrd="1" destOrd="0" presId="urn:microsoft.com/office/officeart/2005/8/layout/orgChart1"/>
    <dgm:cxn modelId="{E196F767-B29A-42AD-87D9-E0981423905E}" type="presOf" srcId="{8FED8639-5048-4B7C-A9CB-848D74E5F13A}" destId="{E396B8E7-7A21-4181-940E-E86E4689EE7A}" srcOrd="0" destOrd="0" presId="urn:microsoft.com/office/officeart/2005/8/layout/orgChart1"/>
    <dgm:cxn modelId="{8AFA1749-1F58-40F7-BB7D-106A7D8FEAB9}" type="presOf" srcId="{A9848778-D2E9-40F5-8024-180F56D766C7}" destId="{E754278F-18A5-49BB-84A7-1A641A9355C5}" srcOrd="0" destOrd="0" presId="urn:microsoft.com/office/officeart/2005/8/layout/orgChart1"/>
    <dgm:cxn modelId="{4A5FD56A-A20F-4793-A473-F41B98BD00DE}" type="presOf" srcId="{36995BD4-3D03-461D-A35E-76043FCC0C74}" destId="{FB251920-5C99-46EE-8252-108BAE01D1B2}" srcOrd="0" destOrd="0" presId="urn:microsoft.com/office/officeart/2005/8/layout/orgChart1"/>
    <dgm:cxn modelId="{50CBF56C-89A2-4E19-A810-3CF3F9240103}" type="presOf" srcId="{F51097F5-5035-4238-B004-8B8FD3F9CB8C}" destId="{0B2C17BF-845F-430B-8AC1-FDBCA66DBDF6}" srcOrd="0" destOrd="0" presId="urn:microsoft.com/office/officeart/2005/8/layout/orgChart1"/>
    <dgm:cxn modelId="{42978D70-B878-4FB6-A3DF-AEA8FD0E9F10}" srcId="{13127E25-6DF8-4421-8C5B-B9945D40B0AF}" destId="{4EC812F0-384D-40C5-A4E6-F33184C9767B}" srcOrd="1" destOrd="0" parTransId="{8189DFB4-EED4-4D14-9E19-44E2DBF69DA9}" sibTransId="{CEE1F290-BE4E-4008-89AD-3FE082B6D8D5}"/>
    <dgm:cxn modelId="{90D5AE71-090A-46AC-AF04-A1904FD19954}" type="presOf" srcId="{8189DFB4-EED4-4D14-9E19-44E2DBF69DA9}" destId="{36337084-2E00-43FD-9CB1-ACD34CC11B27}" srcOrd="0" destOrd="0" presId="urn:microsoft.com/office/officeart/2005/8/layout/orgChart1"/>
    <dgm:cxn modelId="{831A6553-6829-42AB-8A1D-BA56A1273191}" srcId="{45CCB051-8CBA-4AA9-B700-9E8F9D159467}" destId="{7267587D-B2A2-4DFC-A01B-E3DEC9CFCEE1}" srcOrd="3" destOrd="0" parTransId="{5EA5FF03-31A6-4689-ABC5-347F9162836F}" sibTransId="{FD05A416-43D4-4910-863C-8F8D0FB5D574}"/>
    <dgm:cxn modelId="{18577653-4FF7-43E2-ADBD-0AEA4D3F7B9D}" type="presOf" srcId="{51D1AB83-8A7A-4FB6-8985-1EB4D9153AFB}" destId="{1093F7BF-ED92-4027-B278-8F41A67810E4}" srcOrd="0" destOrd="0" presId="urn:microsoft.com/office/officeart/2005/8/layout/orgChart1"/>
    <dgm:cxn modelId="{CA323755-F74D-4CB4-BC54-78E0D1DE5B67}" type="presOf" srcId="{4451ACF2-9449-4E99-85BB-5B1B22E798F9}" destId="{2AD0D282-A1BD-4D61-A324-DFD3EC3DE492}" srcOrd="0" destOrd="0" presId="urn:microsoft.com/office/officeart/2005/8/layout/orgChart1"/>
    <dgm:cxn modelId="{56BD0A56-CF01-4F4B-A584-C7B85B7AA707}" type="presOf" srcId="{313BD69C-39D5-4971-972A-D8676CC79AA3}" destId="{60D28D5A-DE8F-4F49-B375-CD20627892E9}" srcOrd="0" destOrd="0" presId="urn:microsoft.com/office/officeart/2005/8/layout/orgChart1"/>
    <dgm:cxn modelId="{5A7A6C77-F59B-459B-8025-886E7F6DDFD8}" type="presOf" srcId="{B23B64FD-A35F-4BF6-8127-F7AD24A2C429}" destId="{59AD02C0-02AE-4059-86B1-319B95B594DF}" srcOrd="1" destOrd="0" presId="urn:microsoft.com/office/officeart/2005/8/layout/orgChart1"/>
    <dgm:cxn modelId="{567F847A-C97F-49C0-933C-8BE3A32D14EF}" type="presOf" srcId="{04DF20B9-DD51-4AD6-B274-3B235BC6B1BF}" destId="{0A1F0ED4-06C2-4FA3-BC98-E57912C4BABF}" srcOrd="1" destOrd="0" presId="urn:microsoft.com/office/officeart/2005/8/layout/orgChart1"/>
    <dgm:cxn modelId="{8937817B-6023-4EAD-853F-865509C5D579}" type="presOf" srcId="{7515EF9D-64A3-4889-9F2C-AD212849EDFA}" destId="{DEC925FB-507B-4EC2-A2B4-347F7E5F9CC5}" srcOrd="0" destOrd="0" presId="urn:microsoft.com/office/officeart/2005/8/layout/orgChart1"/>
    <dgm:cxn modelId="{89A73E7C-D228-4B2E-821D-E88B99361395}" srcId="{D128AF32-4975-4523-99FE-B566639414BC}" destId="{45CCB051-8CBA-4AA9-B700-9E8F9D159467}" srcOrd="0" destOrd="0" parTransId="{A1D976E8-4B42-4215-99C5-FBB3F9126441}" sibTransId="{04A67CB0-D4C6-4CD8-9D70-DE9832FDEA85}"/>
    <dgm:cxn modelId="{1F32577D-3C59-49BB-9058-38E4618C513E}" srcId="{F51097F5-5035-4238-B004-8B8FD3F9CB8C}" destId="{9F654F01-0269-4DFC-A232-0C52695A391E}" srcOrd="1" destOrd="0" parTransId="{80435889-9509-4B61-9E6D-F1AFE588C0C4}" sibTransId="{A240DD14-9D29-4892-A204-0F300027BEBD}"/>
    <dgm:cxn modelId="{AB2AD986-924D-48A4-9FC6-4FFB46DEAC40}" srcId="{45CCB051-8CBA-4AA9-B700-9E8F9D159467}" destId="{24A77977-FD44-4B72-933F-148FACF7E8C1}" srcOrd="0" destOrd="0" parTransId="{F071469E-5704-485A-BF8D-7E7D76E570AC}" sibTransId="{38165802-5686-4ACD-9101-63D984A16767}"/>
    <dgm:cxn modelId="{4849DA86-F48A-4E78-811C-3F2498A96C20}" type="presOf" srcId="{B621224E-18D7-4307-9A04-7CCB17FDB353}" destId="{36E03E77-1BB0-44E1-A5D9-A13643CED11F}" srcOrd="0" destOrd="0" presId="urn:microsoft.com/office/officeart/2005/8/layout/orgChart1"/>
    <dgm:cxn modelId="{E8735888-E1BB-4F7C-A9E0-BF66A3177E1A}" type="presOf" srcId="{157CB045-84CC-4FF6-A960-95538487B838}" destId="{6DAB6399-DE9A-44EF-A948-26283C677888}" srcOrd="0" destOrd="0" presId="urn:microsoft.com/office/officeart/2005/8/layout/orgChart1"/>
    <dgm:cxn modelId="{7C8C0B89-E561-4ACA-9B74-A818F3F6077F}" type="presOf" srcId="{7267587D-B2A2-4DFC-A01B-E3DEC9CFCEE1}" destId="{19B5DE46-D1AA-481F-A955-5ED7CA7D6B2E}" srcOrd="0" destOrd="0" presId="urn:microsoft.com/office/officeart/2005/8/layout/orgChart1"/>
    <dgm:cxn modelId="{B488208A-0778-400A-9B34-8F7EDC1AAAE4}" type="presOf" srcId="{D128AF32-4975-4523-99FE-B566639414BC}" destId="{5CAE882B-B846-4524-A10C-9FF12D8331FB}" srcOrd="0" destOrd="0" presId="urn:microsoft.com/office/officeart/2005/8/layout/orgChart1"/>
    <dgm:cxn modelId="{2F73A48B-0407-4672-98E3-6BC8549E25EF}" srcId="{7267587D-B2A2-4DFC-A01B-E3DEC9CFCEE1}" destId="{2D1A3485-8934-4EC4-996A-5ADA14D0CAC6}" srcOrd="1" destOrd="0" parTransId="{313BD69C-39D5-4971-972A-D8676CC79AA3}" sibTransId="{95313ECD-6A1A-4588-A48E-2D608F7116C6}"/>
    <dgm:cxn modelId="{F130B08D-1086-4925-95CB-D826E07FA27D}" type="presOf" srcId="{C76134A1-EFDC-4F1E-BA6F-49E258C18DEC}" destId="{FDE29D72-77DB-498E-9E01-160478F9AE82}" srcOrd="0" destOrd="0" presId="urn:microsoft.com/office/officeart/2005/8/layout/orgChart1"/>
    <dgm:cxn modelId="{DDFD6693-D6E6-4737-BF6C-E913108DA38E}" type="presOf" srcId="{116202D0-EACF-4C84-9177-7A21C8B632F7}" destId="{BCA26BB8-B3B5-42B9-B00D-DFB5C4AF125C}" srcOrd="0" destOrd="0" presId="urn:microsoft.com/office/officeart/2005/8/layout/orgChart1"/>
    <dgm:cxn modelId="{ECF08895-2C32-41FC-96B6-5DEFDC2632C0}" srcId="{45CCB051-8CBA-4AA9-B700-9E8F9D159467}" destId="{13127E25-6DF8-4421-8C5B-B9945D40B0AF}" srcOrd="2" destOrd="0" parTransId="{157CB045-84CC-4FF6-A960-95538487B838}" sibTransId="{AC97F3D8-FF15-4B66-A0AF-EA6B4387217E}"/>
    <dgm:cxn modelId="{A0E0FE97-A001-47B8-9A60-82FC95877F5E}" type="presOf" srcId="{45CCB051-8CBA-4AA9-B700-9E8F9D159467}" destId="{FD88D984-0734-4DD4-8D7C-CD01FDA8F9C9}" srcOrd="0" destOrd="0" presId="urn:microsoft.com/office/officeart/2005/8/layout/orgChart1"/>
    <dgm:cxn modelId="{7143AD98-B9DE-489D-A2FA-9BF726DEF012}" type="presOf" srcId="{A4E9DDB4-7E4D-4877-A472-9B1F3C5E503C}" destId="{B9FA1170-9258-44B4-A37B-3AD28C2C0A6C}" srcOrd="0" destOrd="0" presId="urn:microsoft.com/office/officeart/2005/8/layout/orgChart1"/>
    <dgm:cxn modelId="{B2DCF3A2-D28B-4C45-BA49-13E63A048F81}" type="presOf" srcId="{24A77977-FD44-4B72-933F-148FACF7E8C1}" destId="{4DA5816B-B5CC-47EC-95C7-07CAEA578F54}" srcOrd="0" destOrd="0" presId="urn:microsoft.com/office/officeart/2005/8/layout/orgChart1"/>
    <dgm:cxn modelId="{62D672A7-CC9B-48DD-9320-1A34EBCF9929}" type="presOf" srcId="{7515EF9D-64A3-4889-9F2C-AD212849EDFA}" destId="{D424E18B-1AF8-4C5C-A696-97BBFF498B12}" srcOrd="1" destOrd="0" presId="urn:microsoft.com/office/officeart/2005/8/layout/orgChart1"/>
    <dgm:cxn modelId="{F49585A9-5ED4-4882-B906-FC446DD47BE6}" type="presOf" srcId="{C4B754E5-3C6D-4D2C-8751-125268029F6E}" destId="{67B34E62-3CCA-4D2A-A309-B01FBDA3C5AA}" srcOrd="1" destOrd="0" presId="urn:microsoft.com/office/officeart/2005/8/layout/orgChart1"/>
    <dgm:cxn modelId="{72719CAD-9F7B-4C85-961D-EDA73C1B11DD}" type="presOf" srcId="{F071469E-5704-485A-BF8D-7E7D76E570AC}" destId="{95859986-F434-461B-9CBA-61CA7D632AFD}" srcOrd="0" destOrd="0" presId="urn:microsoft.com/office/officeart/2005/8/layout/orgChart1"/>
    <dgm:cxn modelId="{2160F9AE-1303-4D98-8378-D1532D9FD962}" srcId="{13127E25-6DF8-4421-8C5B-B9945D40B0AF}" destId="{A4E9DDB4-7E4D-4877-A472-9B1F3C5E503C}" srcOrd="2" destOrd="0" parTransId="{A8B8A567-6D1D-4842-A85E-747E9C4FB5AA}" sibTransId="{2954B9E9-567E-4127-8CF6-B71E3FFC4FBB}"/>
    <dgm:cxn modelId="{EDD915B0-1A58-4CD7-828B-68D763549849}" srcId="{7267587D-B2A2-4DFC-A01B-E3DEC9CFCEE1}" destId="{116202D0-EACF-4C84-9177-7A21C8B632F7}" srcOrd="2" destOrd="0" parTransId="{4D93D311-1057-447C-8AA3-84E9B4D69E61}" sibTransId="{3DA8FFF6-1227-460E-84A2-52EE0018DEE5}"/>
    <dgm:cxn modelId="{8819B6B1-DF0A-4E32-ABC0-BC0AD8AF26D4}" type="presOf" srcId="{2D1A3485-8934-4EC4-996A-5ADA14D0CAC6}" destId="{62E4FDBB-BC81-4062-A37D-F826AEA8D30E}" srcOrd="1" destOrd="0" presId="urn:microsoft.com/office/officeart/2005/8/layout/orgChart1"/>
    <dgm:cxn modelId="{E169DEB1-5FF0-42F4-BFB1-82C1BD871830}" type="presOf" srcId="{A4E9DDB4-7E4D-4877-A472-9B1F3C5E503C}" destId="{1FBBC18B-849A-4EB0-95B5-F45F1CECBE0F}" srcOrd="1" destOrd="0" presId="urn:microsoft.com/office/officeart/2005/8/layout/orgChart1"/>
    <dgm:cxn modelId="{540A02B4-8443-480A-BC94-E50AB2123A93}" type="presOf" srcId="{2D1A3485-8934-4EC4-996A-5ADA14D0CAC6}" destId="{FDEF1A3C-A146-4B5B-BCFA-B509A7ED0DE0}" srcOrd="0" destOrd="0" presId="urn:microsoft.com/office/officeart/2005/8/layout/orgChart1"/>
    <dgm:cxn modelId="{06F561B8-FB8D-4930-AA8D-CD4A38AEC501}" type="presOf" srcId="{45CCB051-8CBA-4AA9-B700-9E8F9D159467}" destId="{DADBC3BD-C9C3-4775-B10D-260538D2DF11}" srcOrd="1" destOrd="0" presId="urn:microsoft.com/office/officeart/2005/8/layout/orgChart1"/>
    <dgm:cxn modelId="{620964B8-011E-4036-96B0-79893337B125}" srcId="{04DF20B9-DD51-4AD6-B274-3B235BC6B1BF}" destId="{C729315C-6B56-4F05-90BF-D4EE89AA6E0D}" srcOrd="2" destOrd="0" parTransId="{36995BD4-3D03-461D-A35E-76043FCC0C74}" sibTransId="{36EF926F-2336-4522-993E-3DCADE24E085}"/>
    <dgm:cxn modelId="{FA28B6B8-95CA-476D-86BD-79BF8EC15BD6}" srcId="{04DF20B9-DD51-4AD6-B274-3B235BC6B1BF}" destId="{60CF6031-7104-4F71-B298-F5CB676FA9EC}" srcOrd="0" destOrd="0" parTransId="{B621224E-18D7-4307-9A04-7CCB17FDB353}" sibTransId="{4629AC2C-D77E-4660-8908-72BF6067F069}"/>
    <dgm:cxn modelId="{FAD84BBC-069F-47A4-86F7-298685EEADD0}" type="presOf" srcId="{9F654F01-0269-4DFC-A232-0C52695A391E}" destId="{B6EE9B2F-E48B-44F2-9D57-32F779DE3456}" srcOrd="1" destOrd="0" presId="urn:microsoft.com/office/officeart/2005/8/layout/orgChart1"/>
    <dgm:cxn modelId="{E9F9A5BD-81FC-424A-9520-B9CAB0A677B7}" type="presOf" srcId="{B23B64FD-A35F-4BF6-8127-F7AD24A2C429}" destId="{F1851122-C6ED-4344-ACE3-FCBF42B4FCB7}" srcOrd="0" destOrd="0" presId="urn:microsoft.com/office/officeart/2005/8/layout/orgChart1"/>
    <dgm:cxn modelId="{C1645CC0-76BF-4A94-A0F6-5B5C44F655D5}" srcId="{24A77977-FD44-4B72-933F-148FACF7E8C1}" destId="{1C9BEE9A-8FA0-4191-A95E-FE5EC8DC169D}" srcOrd="0" destOrd="0" parTransId="{C76134A1-EFDC-4F1E-BA6F-49E258C18DEC}" sibTransId="{5E15B858-1087-4BC2-B87E-1F2610DE519F}"/>
    <dgm:cxn modelId="{4A9BBFC1-E24F-4216-9128-1084B3C929AD}" srcId="{F51097F5-5035-4238-B004-8B8FD3F9CB8C}" destId="{8FED8639-5048-4B7C-A9CB-848D74E5F13A}" srcOrd="0" destOrd="0" parTransId="{652D800C-1A40-4BC5-A4AE-B708B6F376C8}" sibTransId="{ACD60C6C-D699-40D5-BBB7-431646370DCF}"/>
    <dgm:cxn modelId="{C2ED27C5-AFE0-4904-91AA-87E76F55FDD9}" type="presOf" srcId="{67429437-C7C9-4084-9C2B-1D1D6F57819C}" destId="{B4A0CB24-F498-491E-8E8B-AC73004BB22D}" srcOrd="0" destOrd="0" presId="urn:microsoft.com/office/officeart/2005/8/layout/orgChart1"/>
    <dgm:cxn modelId="{8CC6E4C7-2EB7-40BB-990F-B70700DDA094}" type="presOf" srcId="{4EC812F0-384D-40C5-A4E6-F33184C9767B}" destId="{A512BA39-8672-48F8-87BA-24D7468749C1}" srcOrd="1" destOrd="0" presId="urn:microsoft.com/office/officeart/2005/8/layout/orgChart1"/>
    <dgm:cxn modelId="{F3F3F9D2-D73C-4C2E-A7B3-F7952E7BCBF8}" type="presOf" srcId="{80435889-9509-4B61-9E6D-F1AFE588C0C4}" destId="{DFF600EF-0F07-4366-846E-01C43056FBAD}" srcOrd="0" destOrd="0" presId="urn:microsoft.com/office/officeart/2005/8/layout/orgChart1"/>
    <dgm:cxn modelId="{B02171D5-BE78-4855-8E3E-C13962858839}" type="presOf" srcId="{652D800C-1A40-4BC5-A4AE-B708B6F376C8}" destId="{A8BE3BB8-553B-4B59-A83B-00A4168C92C5}" srcOrd="0" destOrd="0" presId="urn:microsoft.com/office/officeart/2005/8/layout/orgChart1"/>
    <dgm:cxn modelId="{52D7D7DD-FAA1-4138-95DB-C78151CE51BD}" type="presOf" srcId="{F705F31B-EE1F-4A1A-89B1-A2E2D333CACB}" destId="{231C27CF-B5D9-4651-B8DC-27E8BB1B2DDB}" srcOrd="0" destOrd="0" presId="urn:microsoft.com/office/officeart/2005/8/layout/orgChart1"/>
    <dgm:cxn modelId="{C394DFDD-3D28-4E7F-97E1-096DB914E906}" type="presOf" srcId="{F51097F5-5035-4238-B004-8B8FD3F9CB8C}" destId="{C2A81577-CAB3-4E1A-97D8-8A23754DA174}" srcOrd="1" destOrd="0" presId="urn:microsoft.com/office/officeart/2005/8/layout/orgChart1"/>
    <dgm:cxn modelId="{C72154E0-DD98-4E3A-A97A-EE28FFEF4D6A}" type="presOf" srcId="{8FED8639-5048-4B7C-A9CB-848D74E5F13A}" destId="{7A1BF040-AC54-4F57-81A6-0D9154740B58}" srcOrd="1" destOrd="0" presId="urn:microsoft.com/office/officeart/2005/8/layout/orgChart1"/>
    <dgm:cxn modelId="{A8ABF9E1-A0C4-4DD5-9A3E-6FCDA29DFD7B}" type="presOf" srcId="{C36AA3FA-8D0A-4780-B71A-9880D2A7E342}" destId="{CB421ED1-4474-4FB2-A30B-DD7427DA44BB}" srcOrd="0" destOrd="0" presId="urn:microsoft.com/office/officeart/2005/8/layout/orgChart1"/>
    <dgm:cxn modelId="{8840FCE4-B713-42A8-ADE3-39AE88F53E33}" type="presOf" srcId="{BFCA7AFC-FC03-4657-9670-C7662931CDFA}" destId="{2E53E946-F2EC-4562-971D-BDD197DEB7D1}" srcOrd="1" destOrd="0" presId="urn:microsoft.com/office/officeart/2005/8/layout/orgChart1"/>
    <dgm:cxn modelId="{FC65D6E5-9E73-44B3-A5B0-80215A7A7CC2}" srcId="{13127E25-6DF8-4421-8C5B-B9945D40B0AF}" destId="{B23B64FD-A35F-4BF6-8127-F7AD24A2C429}" srcOrd="0" destOrd="0" parTransId="{346E6B86-3721-485F-844E-20051C4D15D1}" sibTransId="{0DEB672E-A8BB-44E8-88C7-9DAB867ED5F2}"/>
    <dgm:cxn modelId="{19C3C9E6-4AC7-4D08-BAA2-9D4BB705914A}" type="presOf" srcId="{BFCA7AFC-FC03-4657-9670-C7662931CDFA}" destId="{6915821D-700B-495A-938B-D476671A39B2}" srcOrd="0" destOrd="0" presId="urn:microsoft.com/office/officeart/2005/8/layout/orgChart1"/>
    <dgm:cxn modelId="{15665BEA-096C-405C-B237-E03EB7FEEB9C}" type="presOf" srcId="{C729315C-6B56-4F05-90BF-D4EE89AA6E0D}" destId="{1F58B10D-4763-485C-A4A0-082ABE14122D}" srcOrd="0" destOrd="0" presId="urn:microsoft.com/office/officeart/2005/8/layout/orgChart1"/>
    <dgm:cxn modelId="{846850EB-EBEA-435E-AD17-1028C3C225C5}" type="presOf" srcId="{4A13FB8B-91C7-48C6-AD72-6AAA4653A99C}" destId="{F057B497-A34E-42DE-8AFE-CF80CECB9FF4}" srcOrd="0" destOrd="0" presId="urn:microsoft.com/office/officeart/2005/8/layout/orgChart1"/>
    <dgm:cxn modelId="{AE5961F0-900B-4B28-A0DF-AC197F7A8D32}" type="presOf" srcId="{8555CB69-B6A2-4CF9-9D90-4CA9335FDB40}" destId="{FA71ACE9-5525-42AF-8CF1-96A0F4F72901}" srcOrd="0" destOrd="0" presId="urn:microsoft.com/office/officeart/2005/8/layout/orgChart1"/>
    <dgm:cxn modelId="{66A977F0-E939-4E3D-881C-C543927897B7}" srcId="{F51097F5-5035-4238-B004-8B8FD3F9CB8C}" destId="{6C1F3D95-AEEB-4F0F-9378-983E8B3B5344}" srcOrd="2" destOrd="0" parTransId="{84D80D2A-9676-4D73-905D-3A4B9FDBFA59}" sibTransId="{979181EF-1F50-4181-A970-4C36174144AF}"/>
    <dgm:cxn modelId="{8225FEF2-01CF-482A-AA5B-799FEE22C315}" type="presOf" srcId="{60CF6031-7104-4F71-B298-F5CB676FA9EC}" destId="{ED4139FC-E016-44C3-B6E2-BC75495BB396}" srcOrd="1" destOrd="0" presId="urn:microsoft.com/office/officeart/2005/8/layout/orgChart1"/>
    <dgm:cxn modelId="{92EF79F5-1C5E-444F-AC6C-0379F882A334}" type="presOf" srcId="{6C1F3D95-AEEB-4F0F-9378-983E8B3B5344}" destId="{375353ED-F474-4C6F-ADFE-2E8E5C05F000}" srcOrd="0" destOrd="0" presId="urn:microsoft.com/office/officeart/2005/8/layout/orgChart1"/>
    <dgm:cxn modelId="{4DC25EF6-5A78-402B-B1E8-A3CA41833A47}" type="presOf" srcId="{13127E25-6DF8-4421-8C5B-B9945D40B0AF}" destId="{59D12333-5E36-45E4-A039-C54E22DC7930}" srcOrd="1" destOrd="0" presId="urn:microsoft.com/office/officeart/2005/8/layout/orgChart1"/>
    <dgm:cxn modelId="{08E2DEFA-8DD9-46BA-89AA-6A71ABCE928F}" type="presOf" srcId="{84D80D2A-9676-4D73-905D-3A4B9FDBFA59}" destId="{6AC0FD84-8B3C-4651-BCD3-72BB60DDB767}" srcOrd="0" destOrd="0" presId="urn:microsoft.com/office/officeart/2005/8/layout/orgChart1"/>
    <dgm:cxn modelId="{BB41AEFB-5CD6-4254-A74F-E490585662B1}" type="presOf" srcId="{A8B8A567-6D1D-4842-A85E-747E9C4FB5AA}" destId="{E8822C23-849F-4635-AB22-9CEF86D3433F}" srcOrd="0" destOrd="0" presId="urn:microsoft.com/office/officeart/2005/8/layout/orgChart1"/>
    <dgm:cxn modelId="{459A5CFC-6B6F-4169-808A-D36A1DD0AB19}" type="presOf" srcId="{9F654F01-0269-4DFC-A232-0C52695A391E}" destId="{9E509181-D8BE-4DCC-8E54-CA1DBF7844C2}" srcOrd="0" destOrd="0" presId="urn:microsoft.com/office/officeart/2005/8/layout/orgChart1"/>
    <dgm:cxn modelId="{7B129333-AB26-4A1D-8370-2FBD886D085A}" type="presParOf" srcId="{5CAE882B-B846-4524-A10C-9FF12D8331FB}" destId="{6A4A37F6-65F4-44E0-B238-9BAE4F3D54D5}" srcOrd="0" destOrd="0" presId="urn:microsoft.com/office/officeart/2005/8/layout/orgChart1"/>
    <dgm:cxn modelId="{CECC819B-CB99-4AFF-887E-2C54BC3483D1}" type="presParOf" srcId="{6A4A37F6-65F4-44E0-B238-9BAE4F3D54D5}" destId="{C47204FE-AE42-42E9-9B29-212E6FDAFFB1}" srcOrd="0" destOrd="0" presId="urn:microsoft.com/office/officeart/2005/8/layout/orgChart1"/>
    <dgm:cxn modelId="{11082A35-EC96-49E3-9691-C8E2C0EB45A3}" type="presParOf" srcId="{C47204FE-AE42-42E9-9B29-212E6FDAFFB1}" destId="{FD88D984-0734-4DD4-8D7C-CD01FDA8F9C9}" srcOrd="0" destOrd="0" presId="urn:microsoft.com/office/officeart/2005/8/layout/orgChart1"/>
    <dgm:cxn modelId="{A371DB51-7C75-41FE-92B6-C5A554B45461}" type="presParOf" srcId="{C47204FE-AE42-42E9-9B29-212E6FDAFFB1}" destId="{DADBC3BD-C9C3-4775-B10D-260538D2DF11}" srcOrd="1" destOrd="0" presId="urn:microsoft.com/office/officeart/2005/8/layout/orgChart1"/>
    <dgm:cxn modelId="{E7FCFDD0-CECD-4A77-99ED-32DA6CC91DEF}" type="presParOf" srcId="{6A4A37F6-65F4-44E0-B238-9BAE4F3D54D5}" destId="{CBE60755-3752-44DA-9136-4363ED1D8C9E}" srcOrd="1" destOrd="0" presId="urn:microsoft.com/office/officeart/2005/8/layout/orgChart1"/>
    <dgm:cxn modelId="{138ACB62-4876-4316-8478-F17E4A3C9CE5}" type="presParOf" srcId="{CBE60755-3752-44DA-9136-4363ED1D8C9E}" destId="{95859986-F434-461B-9CBA-61CA7D632AFD}" srcOrd="0" destOrd="0" presId="urn:microsoft.com/office/officeart/2005/8/layout/orgChart1"/>
    <dgm:cxn modelId="{5D5787F1-F3D2-460D-A160-9AAC4168F585}" type="presParOf" srcId="{CBE60755-3752-44DA-9136-4363ED1D8C9E}" destId="{3FC97307-3367-4615-94F7-C891D658966A}" srcOrd="1" destOrd="0" presId="urn:microsoft.com/office/officeart/2005/8/layout/orgChart1"/>
    <dgm:cxn modelId="{343C9599-002E-46BC-8C16-439CD19D4865}" type="presParOf" srcId="{3FC97307-3367-4615-94F7-C891D658966A}" destId="{60675E2F-024B-47AC-8095-90D68F10BF03}" srcOrd="0" destOrd="0" presId="urn:microsoft.com/office/officeart/2005/8/layout/orgChart1"/>
    <dgm:cxn modelId="{91178163-2EBE-44E5-B699-0EEAC11413D0}" type="presParOf" srcId="{60675E2F-024B-47AC-8095-90D68F10BF03}" destId="{4DA5816B-B5CC-47EC-95C7-07CAEA578F54}" srcOrd="0" destOrd="0" presId="urn:microsoft.com/office/officeart/2005/8/layout/orgChart1"/>
    <dgm:cxn modelId="{A29AAA05-E1CB-445B-AF9A-A12EF66D2EA8}" type="presParOf" srcId="{60675E2F-024B-47AC-8095-90D68F10BF03}" destId="{4B7D174A-1CE5-4626-8C41-61E5E37A58A3}" srcOrd="1" destOrd="0" presId="urn:microsoft.com/office/officeart/2005/8/layout/orgChart1"/>
    <dgm:cxn modelId="{3346A49C-EE97-49B0-98A2-6CBD4A0F8609}" type="presParOf" srcId="{3FC97307-3367-4615-94F7-C891D658966A}" destId="{D798E633-46FA-4276-8416-FA177BF0FD13}" srcOrd="1" destOrd="0" presId="urn:microsoft.com/office/officeart/2005/8/layout/orgChart1"/>
    <dgm:cxn modelId="{8B499DB5-0D83-4B04-BED4-6A56D1FCEFA4}" type="presParOf" srcId="{D798E633-46FA-4276-8416-FA177BF0FD13}" destId="{FDE29D72-77DB-498E-9E01-160478F9AE82}" srcOrd="0" destOrd="0" presId="urn:microsoft.com/office/officeart/2005/8/layout/orgChart1"/>
    <dgm:cxn modelId="{562084D5-FB9A-4BC4-A9BB-C1C70ECA3C76}" type="presParOf" srcId="{D798E633-46FA-4276-8416-FA177BF0FD13}" destId="{92A0F152-DB1E-4A20-A12A-8D6C177498C6}" srcOrd="1" destOrd="0" presId="urn:microsoft.com/office/officeart/2005/8/layout/orgChart1"/>
    <dgm:cxn modelId="{E225A80A-88B6-4FEA-8B80-A39CB6198F9B}" type="presParOf" srcId="{92A0F152-DB1E-4A20-A12A-8D6C177498C6}" destId="{734576EF-9435-4F20-9412-299834C0C8FE}" srcOrd="0" destOrd="0" presId="urn:microsoft.com/office/officeart/2005/8/layout/orgChart1"/>
    <dgm:cxn modelId="{E24E509A-441B-42B9-A30F-327881AD5E7A}" type="presParOf" srcId="{734576EF-9435-4F20-9412-299834C0C8FE}" destId="{9297433B-5DE3-4B39-9B3F-15184674C87A}" srcOrd="0" destOrd="0" presId="urn:microsoft.com/office/officeart/2005/8/layout/orgChart1"/>
    <dgm:cxn modelId="{A39847D0-6589-4138-9287-63354AF513E5}" type="presParOf" srcId="{734576EF-9435-4F20-9412-299834C0C8FE}" destId="{2FE2EE96-FD86-402C-944B-D80B00CA7A65}" srcOrd="1" destOrd="0" presId="urn:microsoft.com/office/officeart/2005/8/layout/orgChart1"/>
    <dgm:cxn modelId="{32339994-7A26-4552-B198-50B905FBC926}" type="presParOf" srcId="{92A0F152-DB1E-4A20-A12A-8D6C177498C6}" destId="{B3C6E8CD-9D9B-4F0B-A174-BC454473EACC}" srcOrd="1" destOrd="0" presId="urn:microsoft.com/office/officeart/2005/8/layout/orgChart1"/>
    <dgm:cxn modelId="{97F9C98C-1BA8-462E-9D11-57E9CC8FEA45}" type="presParOf" srcId="{92A0F152-DB1E-4A20-A12A-8D6C177498C6}" destId="{0092F7DA-637C-4A10-90E1-0FD28AA114DE}" srcOrd="2" destOrd="0" presId="urn:microsoft.com/office/officeart/2005/8/layout/orgChart1"/>
    <dgm:cxn modelId="{91172988-9294-4B0E-A1EA-51164573E706}" type="presParOf" srcId="{D798E633-46FA-4276-8416-FA177BF0FD13}" destId="{2AD0D282-A1BD-4D61-A324-DFD3EC3DE492}" srcOrd="2" destOrd="0" presId="urn:microsoft.com/office/officeart/2005/8/layout/orgChart1"/>
    <dgm:cxn modelId="{4C95A2B1-26BE-4478-B9CE-06C855472F57}" type="presParOf" srcId="{D798E633-46FA-4276-8416-FA177BF0FD13}" destId="{B6545B46-4CDD-45C7-882F-81250AFE2747}" srcOrd="3" destOrd="0" presId="urn:microsoft.com/office/officeart/2005/8/layout/orgChart1"/>
    <dgm:cxn modelId="{09043E78-0DB1-41A2-A38F-43C3E172F049}" type="presParOf" srcId="{B6545B46-4CDD-45C7-882F-81250AFE2747}" destId="{6FCD0B24-1EDC-4213-AD47-F8A856CF8E48}" srcOrd="0" destOrd="0" presId="urn:microsoft.com/office/officeart/2005/8/layout/orgChart1"/>
    <dgm:cxn modelId="{E1811BBD-03E0-42DC-8B06-9927C2E374CF}" type="presParOf" srcId="{6FCD0B24-1EDC-4213-AD47-F8A856CF8E48}" destId="{231C27CF-B5D9-4651-B8DC-27E8BB1B2DDB}" srcOrd="0" destOrd="0" presId="urn:microsoft.com/office/officeart/2005/8/layout/orgChart1"/>
    <dgm:cxn modelId="{340BAA3B-7F54-4CED-9690-282DA7EAA31E}" type="presParOf" srcId="{6FCD0B24-1EDC-4213-AD47-F8A856CF8E48}" destId="{E7F17FC3-07A7-48C3-AA5F-FCF5628E438C}" srcOrd="1" destOrd="0" presId="urn:microsoft.com/office/officeart/2005/8/layout/orgChart1"/>
    <dgm:cxn modelId="{84ACC0E6-B965-47BE-8CD5-F3EE4DABBC32}" type="presParOf" srcId="{B6545B46-4CDD-45C7-882F-81250AFE2747}" destId="{A49938DA-2183-463E-BE07-F12C750A045E}" srcOrd="1" destOrd="0" presId="urn:microsoft.com/office/officeart/2005/8/layout/orgChart1"/>
    <dgm:cxn modelId="{D813C8F3-9DEB-4192-AD3D-FE27C0A7542F}" type="presParOf" srcId="{B6545B46-4CDD-45C7-882F-81250AFE2747}" destId="{5EF4437F-0F34-4317-85CC-0C97111CB43E}" srcOrd="2" destOrd="0" presId="urn:microsoft.com/office/officeart/2005/8/layout/orgChart1"/>
    <dgm:cxn modelId="{C3082D06-ED9D-4E5B-A616-380A41CE94B4}" type="presParOf" srcId="{D798E633-46FA-4276-8416-FA177BF0FD13}" destId="{76C0461B-3469-4231-ACE9-D91C423E5BC8}" srcOrd="4" destOrd="0" presId="urn:microsoft.com/office/officeart/2005/8/layout/orgChart1"/>
    <dgm:cxn modelId="{40D711F7-37F0-4A8B-82D0-829BD62D1AD6}" type="presParOf" srcId="{D798E633-46FA-4276-8416-FA177BF0FD13}" destId="{8F8E6888-57E1-4A85-AB42-E6BA00CB68F3}" srcOrd="5" destOrd="0" presId="urn:microsoft.com/office/officeart/2005/8/layout/orgChart1"/>
    <dgm:cxn modelId="{B7669D9D-8531-4889-B84B-B6BC97AD2985}" type="presParOf" srcId="{8F8E6888-57E1-4A85-AB42-E6BA00CB68F3}" destId="{CB5FBA00-D94C-4579-A1BA-3FBBF7393629}" srcOrd="0" destOrd="0" presId="urn:microsoft.com/office/officeart/2005/8/layout/orgChart1"/>
    <dgm:cxn modelId="{31189438-847D-485F-9CAC-F62D03787B7A}" type="presParOf" srcId="{CB5FBA00-D94C-4579-A1BA-3FBBF7393629}" destId="{E24017BD-DB5F-442F-B114-1E6F18AEC4BD}" srcOrd="0" destOrd="0" presId="urn:microsoft.com/office/officeart/2005/8/layout/orgChart1"/>
    <dgm:cxn modelId="{6A88D474-826C-42C6-9313-EEF23CEE8AE9}" type="presParOf" srcId="{CB5FBA00-D94C-4579-A1BA-3FBBF7393629}" destId="{67B34E62-3CCA-4D2A-A309-B01FBDA3C5AA}" srcOrd="1" destOrd="0" presId="urn:microsoft.com/office/officeart/2005/8/layout/orgChart1"/>
    <dgm:cxn modelId="{06DDFF82-33B0-48E3-A06F-48E3BB050E57}" type="presParOf" srcId="{8F8E6888-57E1-4A85-AB42-E6BA00CB68F3}" destId="{3F87934B-691F-443B-A595-D97734B0F9FC}" srcOrd="1" destOrd="0" presId="urn:microsoft.com/office/officeart/2005/8/layout/orgChart1"/>
    <dgm:cxn modelId="{8BE4F545-5BBC-4BE3-A406-B264CA7FE039}" type="presParOf" srcId="{8F8E6888-57E1-4A85-AB42-E6BA00CB68F3}" destId="{24EBDD6D-07D3-4340-A5FB-095406B9DC62}" srcOrd="2" destOrd="0" presId="urn:microsoft.com/office/officeart/2005/8/layout/orgChart1"/>
    <dgm:cxn modelId="{6D0E1ED3-3C25-46D5-B892-3BC1CD43F6ED}" type="presParOf" srcId="{3FC97307-3367-4615-94F7-C891D658966A}" destId="{98491AA1-97EA-48DA-ACB8-FD2CCA1D78C3}" srcOrd="2" destOrd="0" presId="urn:microsoft.com/office/officeart/2005/8/layout/orgChart1"/>
    <dgm:cxn modelId="{3915FC5A-5FD0-4940-B0CF-3158BFA73DCB}" type="presParOf" srcId="{CBE60755-3752-44DA-9136-4363ED1D8C9E}" destId="{B4A0CB24-F498-491E-8E8B-AC73004BB22D}" srcOrd="2" destOrd="0" presId="urn:microsoft.com/office/officeart/2005/8/layout/orgChart1"/>
    <dgm:cxn modelId="{CE17A746-CEC7-4901-87F8-9E7CFD067DEE}" type="presParOf" srcId="{CBE60755-3752-44DA-9136-4363ED1D8C9E}" destId="{9B291868-8147-4011-8B9E-D6CD5703C534}" srcOrd="3" destOrd="0" presId="urn:microsoft.com/office/officeart/2005/8/layout/orgChart1"/>
    <dgm:cxn modelId="{74D768A6-7F65-43BF-94B5-322EAD8EC72B}" type="presParOf" srcId="{9B291868-8147-4011-8B9E-D6CD5703C534}" destId="{EB9227C2-8EBC-49BC-8E3F-A53A727CF46F}" srcOrd="0" destOrd="0" presId="urn:microsoft.com/office/officeart/2005/8/layout/orgChart1"/>
    <dgm:cxn modelId="{EC861535-7DBF-4030-8C5C-A87056A6ACC9}" type="presParOf" srcId="{EB9227C2-8EBC-49BC-8E3F-A53A727CF46F}" destId="{0B2C17BF-845F-430B-8AC1-FDBCA66DBDF6}" srcOrd="0" destOrd="0" presId="urn:microsoft.com/office/officeart/2005/8/layout/orgChart1"/>
    <dgm:cxn modelId="{C15E34A5-EAF7-403C-A99B-D6C7049F0666}" type="presParOf" srcId="{EB9227C2-8EBC-49BC-8E3F-A53A727CF46F}" destId="{C2A81577-CAB3-4E1A-97D8-8A23754DA174}" srcOrd="1" destOrd="0" presId="urn:microsoft.com/office/officeart/2005/8/layout/orgChart1"/>
    <dgm:cxn modelId="{3D85F9B3-A87A-4C8F-BAC8-E98C5282A99A}" type="presParOf" srcId="{9B291868-8147-4011-8B9E-D6CD5703C534}" destId="{0C324014-0156-400C-AA32-6C8AA05CB7D9}" srcOrd="1" destOrd="0" presId="urn:microsoft.com/office/officeart/2005/8/layout/orgChart1"/>
    <dgm:cxn modelId="{F8C50DBC-24CA-4079-8BB3-30026DDBDB1E}" type="presParOf" srcId="{0C324014-0156-400C-AA32-6C8AA05CB7D9}" destId="{A8BE3BB8-553B-4B59-A83B-00A4168C92C5}" srcOrd="0" destOrd="0" presId="urn:microsoft.com/office/officeart/2005/8/layout/orgChart1"/>
    <dgm:cxn modelId="{BAE7F844-4CEB-444C-A941-0CC8FCA0BBB2}" type="presParOf" srcId="{0C324014-0156-400C-AA32-6C8AA05CB7D9}" destId="{3F66AF29-A95E-4402-BF66-CCCFA0EB1DC3}" srcOrd="1" destOrd="0" presId="urn:microsoft.com/office/officeart/2005/8/layout/orgChart1"/>
    <dgm:cxn modelId="{E9A735F9-7FD0-4C34-8239-D70328457F38}" type="presParOf" srcId="{3F66AF29-A95E-4402-BF66-CCCFA0EB1DC3}" destId="{F9BCB923-C18B-46A9-A430-B0801452D8FC}" srcOrd="0" destOrd="0" presId="urn:microsoft.com/office/officeart/2005/8/layout/orgChart1"/>
    <dgm:cxn modelId="{E059BB2A-A583-4FA0-9E3F-F98D993EBB81}" type="presParOf" srcId="{F9BCB923-C18B-46A9-A430-B0801452D8FC}" destId="{E396B8E7-7A21-4181-940E-E86E4689EE7A}" srcOrd="0" destOrd="0" presId="urn:microsoft.com/office/officeart/2005/8/layout/orgChart1"/>
    <dgm:cxn modelId="{791B4255-EA1B-4881-BCE8-F5B62BC0F401}" type="presParOf" srcId="{F9BCB923-C18B-46A9-A430-B0801452D8FC}" destId="{7A1BF040-AC54-4F57-81A6-0D9154740B58}" srcOrd="1" destOrd="0" presId="urn:microsoft.com/office/officeart/2005/8/layout/orgChart1"/>
    <dgm:cxn modelId="{2C463CE0-52BF-47BB-AF04-53F933C3227C}" type="presParOf" srcId="{3F66AF29-A95E-4402-BF66-CCCFA0EB1DC3}" destId="{04DADDF3-45E8-45FF-B470-68F0E2721E91}" srcOrd="1" destOrd="0" presId="urn:microsoft.com/office/officeart/2005/8/layout/orgChart1"/>
    <dgm:cxn modelId="{E07A1855-5B2C-4D0D-9F74-30E13A484E39}" type="presParOf" srcId="{3F66AF29-A95E-4402-BF66-CCCFA0EB1DC3}" destId="{12F4B5D8-DD00-49B8-B9C3-EC6261D6574F}" srcOrd="2" destOrd="0" presId="urn:microsoft.com/office/officeart/2005/8/layout/orgChart1"/>
    <dgm:cxn modelId="{F3C4B5DB-F1E0-4D04-984B-32A1BBA02109}" type="presParOf" srcId="{0C324014-0156-400C-AA32-6C8AA05CB7D9}" destId="{DFF600EF-0F07-4366-846E-01C43056FBAD}" srcOrd="2" destOrd="0" presId="urn:microsoft.com/office/officeart/2005/8/layout/orgChart1"/>
    <dgm:cxn modelId="{6512A8E8-A51C-444C-A2A7-B6B78DA13B16}" type="presParOf" srcId="{0C324014-0156-400C-AA32-6C8AA05CB7D9}" destId="{C79B3BAD-051B-4C03-8059-E4314C56940E}" srcOrd="3" destOrd="0" presId="urn:microsoft.com/office/officeart/2005/8/layout/orgChart1"/>
    <dgm:cxn modelId="{102D3AB4-63CE-4143-906B-1E6AF8CD375A}" type="presParOf" srcId="{C79B3BAD-051B-4C03-8059-E4314C56940E}" destId="{D363C4D6-863E-42B6-B256-8D673854968F}" srcOrd="0" destOrd="0" presId="urn:microsoft.com/office/officeart/2005/8/layout/orgChart1"/>
    <dgm:cxn modelId="{AA8D86B6-E5DF-4518-9502-AB29BD2B0706}" type="presParOf" srcId="{D363C4D6-863E-42B6-B256-8D673854968F}" destId="{9E509181-D8BE-4DCC-8E54-CA1DBF7844C2}" srcOrd="0" destOrd="0" presId="urn:microsoft.com/office/officeart/2005/8/layout/orgChart1"/>
    <dgm:cxn modelId="{44983419-EBC8-4DF8-9E75-7D92BB4B6AA3}" type="presParOf" srcId="{D363C4D6-863E-42B6-B256-8D673854968F}" destId="{B6EE9B2F-E48B-44F2-9D57-32F779DE3456}" srcOrd="1" destOrd="0" presId="urn:microsoft.com/office/officeart/2005/8/layout/orgChart1"/>
    <dgm:cxn modelId="{A32704C9-C627-4E81-8CA6-00EEC4188F6F}" type="presParOf" srcId="{C79B3BAD-051B-4C03-8059-E4314C56940E}" destId="{72D453DF-FE83-40C7-88AF-8BCA8018662A}" srcOrd="1" destOrd="0" presId="urn:microsoft.com/office/officeart/2005/8/layout/orgChart1"/>
    <dgm:cxn modelId="{A8E85F7E-CF39-436A-9BE7-B74148422C04}" type="presParOf" srcId="{C79B3BAD-051B-4C03-8059-E4314C56940E}" destId="{B39BD8F6-16AC-4F55-9493-6D7BB61940E1}" srcOrd="2" destOrd="0" presId="urn:microsoft.com/office/officeart/2005/8/layout/orgChart1"/>
    <dgm:cxn modelId="{2AF5FE49-9F4A-47AF-9147-FCC32DF45559}" type="presParOf" srcId="{0C324014-0156-400C-AA32-6C8AA05CB7D9}" destId="{6AC0FD84-8B3C-4651-BCD3-72BB60DDB767}" srcOrd="4" destOrd="0" presId="urn:microsoft.com/office/officeart/2005/8/layout/orgChart1"/>
    <dgm:cxn modelId="{0C508966-129C-4CB8-ABA4-0566789B69D3}" type="presParOf" srcId="{0C324014-0156-400C-AA32-6C8AA05CB7D9}" destId="{21EDB3DA-8F7B-473E-9095-9D4BCD13C3C3}" srcOrd="5" destOrd="0" presId="urn:microsoft.com/office/officeart/2005/8/layout/orgChart1"/>
    <dgm:cxn modelId="{E2D58852-8E81-4BDD-81A2-383364D36FD2}" type="presParOf" srcId="{21EDB3DA-8F7B-473E-9095-9D4BCD13C3C3}" destId="{B859D8A4-AEAF-467C-AF12-173F55226B6C}" srcOrd="0" destOrd="0" presId="urn:microsoft.com/office/officeart/2005/8/layout/orgChart1"/>
    <dgm:cxn modelId="{793CD224-07F3-455F-9CE1-E8B9ED80576E}" type="presParOf" srcId="{B859D8A4-AEAF-467C-AF12-173F55226B6C}" destId="{375353ED-F474-4C6F-ADFE-2E8E5C05F000}" srcOrd="0" destOrd="0" presId="urn:microsoft.com/office/officeart/2005/8/layout/orgChart1"/>
    <dgm:cxn modelId="{FDFD7494-CBDE-4420-AB1F-E46D5D197A49}" type="presParOf" srcId="{B859D8A4-AEAF-467C-AF12-173F55226B6C}" destId="{CEB383BB-92B0-42C7-9E6A-2197E5EC1D09}" srcOrd="1" destOrd="0" presId="urn:microsoft.com/office/officeart/2005/8/layout/orgChart1"/>
    <dgm:cxn modelId="{AC37AB10-E6C9-473F-9475-E5DA8EB0EE44}" type="presParOf" srcId="{21EDB3DA-8F7B-473E-9095-9D4BCD13C3C3}" destId="{D4E296AA-ECBC-41A4-A6CD-57F4628756A4}" srcOrd="1" destOrd="0" presId="urn:microsoft.com/office/officeart/2005/8/layout/orgChart1"/>
    <dgm:cxn modelId="{825E97FA-AF8C-4A94-8BAD-514B787EEED2}" type="presParOf" srcId="{21EDB3DA-8F7B-473E-9095-9D4BCD13C3C3}" destId="{0E227F3D-4AFF-43A6-ACF9-8C234623BC91}" srcOrd="2" destOrd="0" presId="urn:microsoft.com/office/officeart/2005/8/layout/orgChart1"/>
    <dgm:cxn modelId="{D861569E-FE83-4FAB-9C5C-C9186B4039BC}" type="presParOf" srcId="{9B291868-8147-4011-8B9E-D6CD5703C534}" destId="{00688D30-33C1-401D-8233-5064ACBE12EB}" srcOrd="2" destOrd="0" presId="urn:microsoft.com/office/officeart/2005/8/layout/orgChart1"/>
    <dgm:cxn modelId="{F7559504-620B-4083-B740-BAC2BDAE3C5B}" type="presParOf" srcId="{CBE60755-3752-44DA-9136-4363ED1D8C9E}" destId="{6DAB6399-DE9A-44EF-A948-26283C677888}" srcOrd="4" destOrd="0" presId="urn:microsoft.com/office/officeart/2005/8/layout/orgChart1"/>
    <dgm:cxn modelId="{44ADA2F0-0FAC-4496-A126-58540FF1913D}" type="presParOf" srcId="{CBE60755-3752-44DA-9136-4363ED1D8C9E}" destId="{2765CD84-E471-435E-961A-8F0FD3C96F60}" srcOrd="5" destOrd="0" presId="urn:microsoft.com/office/officeart/2005/8/layout/orgChart1"/>
    <dgm:cxn modelId="{4EF60FAF-1C7D-41B5-97D7-C3A55C2FD721}" type="presParOf" srcId="{2765CD84-E471-435E-961A-8F0FD3C96F60}" destId="{75175B12-30F0-4862-9963-DBF0451D425C}" srcOrd="0" destOrd="0" presId="urn:microsoft.com/office/officeart/2005/8/layout/orgChart1"/>
    <dgm:cxn modelId="{D278EB7C-9EC1-4E3B-95DC-4D7A3E1129CC}" type="presParOf" srcId="{75175B12-30F0-4862-9963-DBF0451D425C}" destId="{232EF88B-3908-4679-8EF9-FA344F16683B}" srcOrd="0" destOrd="0" presId="urn:microsoft.com/office/officeart/2005/8/layout/orgChart1"/>
    <dgm:cxn modelId="{F31D5EFB-7766-45A1-B623-9AA18938724C}" type="presParOf" srcId="{75175B12-30F0-4862-9963-DBF0451D425C}" destId="{59D12333-5E36-45E4-A039-C54E22DC7930}" srcOrd="1" destOrd="0" presId="urn:microsoft.com/office/officeart/2005/8/layout/orgChart1"/>
    <dgm:cxn modelId="{8B729D9F-0678-454D-B3AD-553FBFA396FD}" type="presParOf" srcId="{2765CD84-E471-435E-961A-8F0FD3C96F60}" destId="{DA812BA0-D81B-4C7C-B7F7-BC931087829B}" srcOrd="1" destOrd="0" presId="urn:microsoft.com/office/officeart/2005/8/layout/orgChart1"/>
    <dgm:cxn modelId="{CC341C35-C71E-408D-81EB-B4F0A4B963FD}" type="presParOf" srcId="{DA812BA0-D81B-4C7C-B7F7-BC931087829B}" destId="{65AFCCBB-736C-4318-BD6A-CE0EB3ABABC9}" srcOrd="0" destOrd="0" presId="urn:microsoft.com/office/officeart/2005/8/layout/orgChart1"/>
    <dgm:cxn modelId="{5F9079D4-D53C-4D9D-8769-41968D33F15B}" type="presParOf" srcId="{DA812BA0-D81B-4C7C-B7F7-BC931087829B}" destId="{12674A00-0EE2-4708-BC3F-E2963BAE212E}" srcOrd="1" destOrd="0" presId="urn:microsoft.com/office/officeart/2005/8/layout/orgChart1"/>
    <dgm:cxn modelId="{7C2BFF21-EE0A-4A62-8E53-BD976AB742EA}" type="presParOf" srcId="{12674A00-0EE2-4708-BC3F-E2963BAE212E}" destId="{FB3FBCCE-57DB-4D46-B399-B31F2C6F94F1}" srcOrd="0" destOrd="0" presId="urn:microsoft.com/office/officeart/2005/8/layout/orgChart1"/>
    <dgm:cxn modelId="{8B28193F-DA31-4811-80D9-EE393738C580}" type="presParOf" srcId="{FB3FBCCE-57DB-4D46-B399-B31F2C6F94F1}" destId="{F1851122-C6ED-4344-ACE3-FCBF42B4FCB7}" srcOrd="0" destOrd="0" presId="urn:microsoft.com/office/officeart/2005/8/layout/orgChart1"/>
    <dgm:cxn modelId="{2E92B82A-62C7-4F25-A87E-AA710862B33E}" type="presParOf" srcId="{FB3FBCCE-57DB-4D46-B399-B31F2C6F94F1}" destId="{59AD02C0-02AE-4059-86B1-319B95B594DF}" srcOrd="1" destOrd="0" presId="urn:microsoft.com/office/officeart/2005/8/layout/orgChart1"/>
    <dgm:cxn modelId="{189BAC93-6D7C-4B58-975E-FE679D8A4325}" type="presParOf" srcId="{12674A00-0EE2-4708-BC3F-E2963BAE212E}" destId="{7B594549-1262-4FE7-AEE6-0965CCF3AF8F}" srcOrd="1" destOrd="0" presId="urn:microsoft.com/office/officeart/2005/8/layout/orgChart1"/>
    <dgm:cxn modelId="{E53F3D92-8BF8-4C44-8720-0A4863467F85}" type="presParOf" srcId="{12674A00-0EE2-4708-BC3F-E2963BAE212E}" destId="{2F4A5678-9FEE-4086-8DF9-18C4484F9BA2}" srcOrd="2" destOrd="0" presId="urn:microsoft.com/office/officeart/2005/8/layout/orgChart1"/>
    <dgm:cxn modelId="{3FFB4EC8-83B9-4C2E-9773-83C5CF1DED2B}" type="presParOf" srcId="{DA812BA0-D81B-4C7C-B7F7-BC931087829B}" destId="{36337084-2E00-43FD-9CB1-ACD34CC11B27}" srcOrd="2" destOrd="0" presId="urn:microsoft.com/office/officeart/2005/8/layout/orgChart1"/>
    <dgm:cxn modelId="{CC87BE88-0823-4822-9A79-72C769AD0BD7}" type="presParOf" srcId="{DA812BA0-D81B-4C7C-B7F7-BC931087829B}" destId="{718DDBB0-D0B5-4B51-83EB-2DAA51BA6D38}" srcOrd="3" destOrd="0" presId="urn:microsoft.com/office/officeart/2005/8/layout/orgChart1"/>
    <dgm:cxn modelId="{EBEFFAC9-8912-4E19-A994-2DB0BA11E609}" type="presParOf" srcId="{718DDBB0-D0B5-4B51-83EB-2DAA51BA6D38}" destId="{60D91A54-B31B-496B-A255-9974E75E5B65}" srcOrd="0" destOrd="0" presId="urn:microsoft.com/office/officeart/2005/8/layout/orgChart1"/>
    <dgm:cxn modelId="{15854A32-CC5C-4646-A59D-C07DACF20CCB}" type="presParOf" srcId="{60D91A54-B31B-496B-A255-9974E75E5B65}" destId="{D3BDE389-BAF1-42B8-A5F0-E47A79EC446B}" srcOrd="0" destOrd="0" presId="urn:microsoft.com/office/officeart/2005/8/layout/orgChart1"/>
    <dgm:cxn modelId="{E221EBCF-127F-4971-8006-29DEF83AE737}" type="presParOf" srcId="{60D91A54-B31B-496B-A255-9974E75E5B65}" destId="{A512BA39-8672-48F8-87BA-24D7468749C1}" srcOrd="1" destOrd="0" presId="urn:microsoft.com/office/officeart/2005/8/layout/orgChart1"/>
    <dgm:cxn modelId="{258C515C-0827-48FF-BBBC-65C943C0A4A9}" type="presParOf" srcId="{718DDBB0-D0B5-4B51-83EB-2DAA51BA6D38}" destId="{5F4833FB-D23E-41C8-9BED-8C4C18420678}" srcOrd="1" destOrd="0" presId="urn:microsoft.com/office/officeart/2005/8/layout/orgChart1"/>
    <dgm:cxn modelId="{832D104C-8EE5-4C69-840C-BF3915798534}" type="presParOf" srcId="{718DDBB0-D0B5-4B51-83EB-2DAA51BA6D38}" destId="{47EB9363-C578-470F-A7B8-4642B7892C8F}" srcOrd="2" destOrd="0" presId="urn:microsoft.com/office/officeart/2005/8/layout/orgChart1"/>
    <dgm:cxn modelId="{BF286209-56B1-4860-BD59-D0FCCEEBC864}" type="presParOf" srcId="{DA812BA0-D81B-4C7C-B7F7-BC931087829B}" destId="{E8822C23-849F-4635-AB22-9CEF86D3433F}" srcOrd="4" destOrd="0" presId="urn:microsoft.com/office/officeart/2005/8/layout/orgChart1"/>
    <dgm:cxn modelId="{0A985CAA-3FAD-4CF1-B273-EBB16F63FBDF}" type="presParOf" srcId="{DA812BA0-D81B-4C7C-B7F7-BC931087829B}" destId="{C4F61A69-E89E-4527-B1EA-32C3B6CE7A5A}" srcOrd="5" destOrd="0" presId="urn:microsoft.com/office/officeart/2005/8/layout/orgChart1"/>
    <dgm:cxn modelId="{D5CF0845-62BA-4F05-BF89-BC036EFAD87C}" type="presParOf" srcId="{C4F61A69-E89E-4527-B1EA-32C3B6CE7A5A}" destId="{275B48B0-4746-45FA-A07D-159AF06EF96A}" srcOrd="0" destOrd="0" presId="urn:microsoft.com/office/officeart/2005/8/layout/orgChart1"/>
    <dgm:cxn modelId="{96A07B6F-37C2-4218-9886-07CA5C41D6D8}" type="presParOf" srcId="{275B48B0-4746-45FA-A07D-159AF06EF96A}" destId="{B9FA1170-9258-44B4-A37B-3AD28C2C0A6C}" srcOrd="0" destOrd="0" presId="urn:microsoft.com/office/officeart/2005/8/layout/orgChart1"/>
    <dgm:cxn modelId="{70161EFB-6C64-4D89-832F-05E6B4676101}" type="presParOf" srcId="{275B48B0-4746-45FA-A07D-159AF06EF96A}" destId="{1FBBC18B-849A-4EB0-95B5-F45F1CECBE0F}" srcOrd="1" destOrd="0" presId="urn:microsoft.com/office/officeart/2005/8/layout/orgChart1"/>
    <dgm:cxn modelId="{5E145442-0AC6-4ECA-99E7-09CF5E65852D}" type="presParOf" srcId="{C4F61A69-E89E-4527-B1EA-32C3B6CE7A5A}" destId="{6A18EAE5-CAEA-4D61-A2FE-DCE08A2D0AF1}" srcOrd="1" destOrd="0" presId="urn:microsoft.com/office/officeart/2005/8/layout/orgChart1"/>
    <dgm:cxn modelId="{F867A912-2B97-45E2-868A-F93D9DEBE3B3}" type="presParOf" srcId="{C4F61A69-E89E-4527-B1EA-32C3B6CE7A5A}" destId="{773A91A5-EF01-4BA6-B062-649952475119}" srcOrd="2" destOrd="0" presId="urn:microsoft.com/office/officeart/2005/8/layout/orgChart1"/>
    <dgm:cxn modelId="{D819551A-3084-442B-8F1B-C334B6E0DA7F}" type="presParOf" srcId="{DA812BA0-D81B-4C7C-B7F7-BC931087829B}" destId="{FA71ACE9-5525-42AF-8CF1-96A0F4F72901}" srcOrd="6" destOrd="0" presId="urn:microsoft.com/office/officeart/2005/8/layout/orgChart1"/>
    <dgm:cxn modelId="{D956B1F2-0A19-45E9-95DE-5E4A00D541E0}" type="presParOf" srcId="{DA812BA0-D81B-4C7C-B7F7-BC931087829B}" destId="{05E775CB-DBBF-4D72-A3E6-AFE0D6BD6236}" srcOrd="7" destOrd="0" presId="urn:microsoft.com/office/officeart/2005/8/layout/orgChart1"/>
    <dgm:cxn modelId="{FF6B4AC1-1F5D-4615-ABBE-A0D75DE7410F}" type="presParOf" srcId="{05E775CB-DBBF-4D72-A3E6-AFE0D6BD6236}" destId="{AA45BDFC-8381-4F91-A718-02C881F7858E}" srcOrd="0" destOrd="0" presId="urn:microsoft.com/office/officeart/2005/8/layout/orgChart1"/>
    <dgm:cxn modelId="{367F7961-3696-4570-BE96-93C973949219}" type="presParOf" srcId="{AA45BDFC-8381-4F91-A718-02C881F7858E}" destId="{6915821D-700B-495A-938B-D476671A39B2}" srcOrd="0" destOrd="0" presId="urn:microsoft.com/office/officeart/2005/8/layout/orgChart1"/>
    <dgm:cxn modelId="{6808DD13-54BE-4A35-B221-A519199E3C77}" type="presParOf" srcId="{AA45BDFC-8381-4F91-A718-02C881F7858E}" destId="{2E53E946-F2EC-4562-971D-BDD197DEB7D1}" srcOrd="1" destOrd="0" presId="urn:microsoft.com/office/officeart/2005/8/layout/orgChart1"/>
    <dgm:cxn modelId="{16A8FEE0-2395-4BF4-8AAC-6368F09324AA}" type="presParOf" srcId="{05E775CB-DBBF-4D72-A3E6-AFE0D6BD6236}" destId="{BAD2113D-8730-4668-A3F2-8283C416C004}" srcOrd="1" destOrd="0" presId="urn:microsoft.com/office/officeart/2005/8/layout/orgChart1"/>
    <dgm:cxn modelId="{C0FA7038-3047-4910-B6FB-426A6F30BE6F}" type="presParOf" srcId="{05E775CB-DBBF-4D72-A3E6-AFE0D6BD6236}" destId="{188C78EF-2A34-4668-ADF0-D0D995B23D92}" srcOrd="2" destOrd="0" presId="urn:microsoft.com/office/officeart/2005/8/layout/orgChart1"/>
    <dgm:cxn modelId="{030B4288-EDA8-42F9-AC97-DF6FB8D96DAC}" type="presParOf" srcId="{2765CD84-E471-435E-961A-8F0FD3C96F60}" destId="{577E6A5C-5922-4462-BCD6-4833A36B7F55}" srcOrd="2" destOrd="0" presId="urn:microsoft.com/office/officeart/2005/8/layout/orgChart1"/>
    <dgm:cxn modelId="{49318046-D57E-4B54-9909-F5B0E39FD0E9}" type="presParOf" srcId="{CBE60755-3752-44DA-9136-4363ED1D8C9E}" destId="{C9BC728A-51F5-406E-8FD5-33BC10D60A0E}" srcOrd="6" destOrd="0" presId="urn:microsoft.com/office/officeart/2005/8/layout/orgChart1"/>
    <dgm:cxn modelId="{147271EB-2417-4B9D-B5E1-1CA1B780AE07}" type="presParOf" srcId="{CBE60755-3752-44DA-9136-4363ED1D8C9E}" destId="{878B78B6-7991-448E-A508-FBEAEC1E6BEB}" srcOrd="7" destOrd="0" presId="urn:microsoft.com/office/officeart/2005/8/layout/orgChart1"/>
    <dgm:cxn modelId="{E1365246-DF8C-41F5-85CA-D8A1CDD552DD}" type="presParOf" srcId="{878B78B6-7991-448E-A508-FBEAEC1E6BEB}" destId="{E313FDA0-4EEF-4E7F-9747-6F62025F38DE}" srcOrd="0" destOrd="0" presId="urn:microsoft.com/office/officeart/2005/8/layout/orgChart1"/>
    <dgm:cxn modelId="{366D8B77-9B6E-4556-87BE-F3A5B0F6AC92}" type="presParOf" srcId="{E313FDA0-4EEF-4E7F-9747-6F62025F38DE}" destId="{19B5DE46-D1AA-481F-A955-5ED7CA7D6B2E}" srcOrd="0" destOrd="0" presId="urn:microsoft.com/office/officeart/2005/8/layout/orgChart1"/>
    <dgm:cxn modelId="{30127F36-C2CB-43AD-99DC-3C9BBA5B66D3}" type="presParOf" srcId="{E313FDA0-4EEF-4E7F-9747-6F62025F38DE}" destId="{2AE85FD0-754D-4DD4-AC79-FB7628A7B461}" srcOrd="1" destOrd="0" presId="urn:microsoft.com/office/officeart/2005/8/layout/orgChart1"/>
    <dgm:cxn modelId="{4D941083-2D46-436E-9011-1295961621E8}" type="presParOf" srcId="{878B78B6-7991-448E-A508-FBEAEC1E6BEB}" destId="{ECFCDD79-EEC4-4CBC-A134-85A945C6D0CC}" srcOrd="1" destOrd="0" presId="urn:microsoft.com/office/officeart/2005/8/layout/orgChart1"/>
    <dgm:cxn modelId="{552CC971-C742-4458-8B88-D66CB167B2A7}" type="presParOf" srcId="{ECFCDD79-EEC4-4CBC-A134-85A945C6D0CC}" destId="{CB421ED1-4474-4FB2-A30B-DD7427DA44BB}" srcOrd="0" destOrd="0" presId="urn:microsoft.com/office/officeart/2005/8/layout/orgChart1"/>
    <dgm:cxn modelId="{0228C117-52C0-45A5-A08F-25893CE0E93E}" type="presParOf" srcId="{ECFCDD79-EEC4-4CBC-A134-85A945C6D0CC}" destId="{246395D2-5FFD-4A56-8478-F6CF8AF06324}" srcOrd="1" destOrd="0" presId="urn:microsoft.com/office/officeart/2005/8/layout/orgChart1"/>
    <dgm:cxn modelId="{773FD2F4-F2C9-4759-9F85-2292996424A5}" type="presParOf" srcId="{246395D2-5FFD-4A56-8478-F6CF8AF06324}" destId="{3683F683-85BC-44CD-9F08-576DDDAD2FF5}" srcOrd="0" destOrd="0" presId="urn:microsoft.com/office/officeart/2005/8/layout/orgChart1"/>
    <dgm:cxn modelId="{86A32C20-02DB-4C27-BA1E-C1928C376B16}" type="presParOf" srcId="{3683F683-85BC-44CD-9F08-576DDDAD2FF5}" destId="{DEC925FB-507B-4EC2-A2B4-347F7E5F9CC5}" srcOrd="0" destOrd="0" presId="urn:microsoft.com/office/officeart/2005/8/layout/orgChart1"/>
    <dgm:cxn modelId="{56F7BD44-4B73-45EF-B8B5-1D5E9308F5A5}" type="presParOf" srcId="{3683F683-85BC-44CD-9F08-576DDDAD2FF5}" destId="{D424E18B-1AF8-4C5C-A696-97BBFF498B12}" srcOrd="1" destOrd="0" presId="urn:microsoft.com/office/officeart/2005/8/layout/orgChart1"/>
    <dgm:cxn modelId="{8AF8EBFA-AA67-4914-95DE-79588747C308}" type="presParOf" srcId="{246395D2-5FFD-4A56-8478-F6CF8AF06324}" destId="{F229CD0C-EDFD-4C93-82F0-07F582617793}" srcOrd="1" destOrd="0" presId="urn:microsoft.com/office/officeart/2005/8/layout/orgChart1"/>
    <dgm:cxn modelId="{38F0B450-0114-4CAC-9DA0-FC0A5A4BA608}" type="presParOf" srcId="{246395D2-5FFD-4A56-8478-F6CF8AF06324}" destId="{CD5197B0-4F00-4EAD-AB5B-D96F7ED11CF0}" srcOrd="2" destOrd="0" presId="urn:microsoft.com/office/officeart/2005/8/layout/orgChart1"/>
    <dgm:cxn modelId="{37D8045F-CCA2-4CBE-B61F-973FFF5584A9}" type="presParOf" srcId="{ECFCDD79-EEC4-4CBC-A134-85A945C6D0CC}" destId="{60D28D5A-DE8F-4F49-B375-CD20627892E9}" srcOrd="2" destOrd="0" presId="urn:microsoft.com/office/officeart/2005/8/layout/orgChart1"/>
    <dgm:cxn modelId="{4915B86B-470A-4981-AC3A-32F65ED7A923}" type="presParOf" srcId="{ECFCDD79-EEC4-4CBC-A134-85A945C6D0CC}" destId="{C275C9C6-0198-4F89-9994-5BD8DF589358}" srcOrd="3" destOrd="0" presId="urn:microsoft.com/office/officeart/2005/8/layout/orgChart1"/>
    <dgm:cxn modelId="{44041108-BC16-42D8-96B1-3B274A7A1F9E}" type="presParOf" srcId="{C275C9C6-0198-4F89-9994-5BD8DF589358}" destId="{1365A85D-2987-4D7A-8343-7AC43C35E899}" srcOrd="0" destOrd="0" presId="urn:microsoft.com/office/officeart/2005/8/layout/orgChart1"/>
    <dgm:cxn modelId="{1F533502-E184-4391-A17E-D6578C0332A6}" type="presParOf" srcId="{1365A85D-2987-4D7A-8343-7AC43C35E899}" destId="{FDEF1A3C-A146-4B5B-BCFA-B509A7ED0DE0}" srcOrd="0" destOrd="0" presId="urn:microsoft.com/office/officeart/2005/8/layout/orgChart1"/>
    <dgm:cxn modelId="{B6FF36DC-E667-491A-A53E-5785150DFB93}" type="presParOf" srcId="{1365A85D-2987-4D7A-8343-7AC43C35E899}" destId="{62E4FDBB-BC81-4062-A37D-F826AEA8D30E}" srcOrd="1" destOrd="0" presId="urn:microsoft.com/office/officeart/2005/8/layout/orgChart1"/>
    <dgm:cxn modelId="{8B9B80FD-CDD1-4414-9140-852615A9F0B4}" type="presParOf" srcId="{C275C9C6-0198-4F89-9994-5BD8DF589358}" destId="{48B3AABC-DA87-4B69-A54D-A45D31D341B5}" srcOrd="1" destOrd="0" presId="urn:microsoft.com/office/officeart/2005/8/layout/orgChart1"/>
    <dgm:cxn modelId="{FAE74A5B-83E1-4D6F-99F2-423D3C4835F6}" type="presParOf" srcId="{C275C9C6-0198-4F89-9994-5BD8DF589358}" destId="{469F3081-667C-4C56-BF44-59383C3CECC5}" srcOrd="2" destOrd="0" presId="urn:microsoft.com/office/officeart/2005/8/layout/orgChart1"/>
    <dgm:cxn modelId="{B7FE5437-BD14-41B4-AACD-7F12DC87BBB5}" type="presParOf" srcId="{ECFCDD79-EEC4-4CBC-A134-85A945C6D0CC}" destId="{CA5EC8C9-7AEF-4D2E-A13D-AE37560525D2}" srcOrd="4" destOrd="0" presId="urn:microsoft.com/office/officeart/2005/8/layout/orgChart1"/>
    <dgm:cxn modelId="{D1C8BE39-8997-44F7-9548-CE85DACC72AD}" type="presParOf" srcId="{ECFCDD79-EEC4-4CBC-A134-85A945C6D0CC}" destId="{BDA19A2A-13D4-4C22-8E1E-2333EC59A65F}" srcOrd="5" destOrd="0" presId="urn:microsoft.com/office/officeart/2005/8/layout/orgChart1"/>
    <dgm:cxn modelId="{48AE6CC8-6A49-4CDF-965C-37FE9256C393}" type="presParOf" srcId="{BDA19A2A-13D4-4C22-8E1E-2333EC59A65F}" destId="{876A493C-2E42-4237-8690-9AFCBD495794}" srcOrd="0" destOrd="0" presId="urn:microsoft.com/office/officeart/2005/8/layout/orgChart1"/>
    <dgm:cxn modelId="{38C80CD7-62E4-45A5-A69E-78B21A34D089}" type="presParOf" srcId="{876A493C-2E42-4237-8690-9AFCBD495794}" destId="{BCA26BB8-B3B5-42B9-B00D-DFB5C4AF125C}" srcOrd="0" destOrd="0" presId="urn:microsoft.com/office/officeart/2005/8/layout/orgChart1"/>
    <dgm:cxn modelId="{F7B05084-39C0-4B6A-9037-25F2F2A81C04}" type="presParOf" srcId="{876A493C-2E42-4237-8690-9AFCBD495794}" destId="{DA7421CC-5F3B-48C2-98FB-B565CB158F74}" srcOrd="1" destOrd="0" presId="urn:microsoft.com/office/officeart/2005/8/layout/orgChart1"/>
    <dgm:cxn modelId="{C6FE999F-4A83-4B6C-AB14-3A24E5B05B13}" type="presParOf" srcId="{BDA19A2A-13D4-4C22-8E1E-2333EC59A65F}" destId="{D4064EF5-A0C1-4B32-84E2-880BC7767613}" srcOrd="1" destOrd="0" presId="urn:microsoft.com/office/officeart/2005/8/layout/orgChart1"/>
    <dgm:cxn modelId="{D0CA895A-2B54-4417-AA9D-B51D3B7696B7}" type="presParOf" srcId="{BDA19A2A-13D4-4C22-8E1E-2333EC59A65F}" destId="{D51BAE33-DA98-4464-89CF-934B9B5CDC0A}" srcOrd="2" destOrd="0" presId="urn:microsoft.com/office/officeart/2005/8/layout/orgChart1"/>
    <dgm:cxn modelId="{357FABF2-7CD8-49B4-B221-FAE0DACEF101}" type="presParOf" srcId="{878B78B6-7991-448E-A508-FBEAEC1E6BEB}" destId="{33CD722B-8B3E-452C-9D05-57B470A174FE}" srcOrd="2" destOrd="0" presId="urn:microsoft.com/office/officeart/2005/8/layout/orgChart1"/>
    <dgm:cxn modelId="{432A4D0E-6D0B-4606-871E-2F3E123E7040}" type="presParOf" srcId="{CBE60755-3752-44DA-9136-4363ED1D8C9E}" destId="{E754278F-18A5-49BB-84A7-1A641A9355C5}" srcOrd="8" destOrd="0" presId="urn:microsoft.com/office/officeart/2005/8/layout/orgChart1"/>
    <dgm:cxn modelId="{38EF5C2C-6618-472F-81D0-4302423AA295}" type="presParOf" srcId="{CBE60755-3752-44DA-9136-4363ED1D8C9E}" destId="{EF850E04-759C-43C9-A866-C6A6409C0481}" srcOrd="9" destOrd="0" presId="urn:microsoft.com/office/officeart/2005/8/layout/orgChart1"/>
    <dgm:cxn modelId="{B396D2E7-4160-46A4-80B1-A2CEE5B28CAD}" type="presParOf" srcId="{EF850E04-759C-43C9-A866-C6A6409C0481}" destId="{894E00A4-CF2B-46C7-AF5F-B21CB716E7F0}" srcOrd="0" destOrd="0" presId="urn:microsoft.com/office/officeart/2005/8/layout/orgChart1"/>
    <dgm:cxn modelId="{EE160900-BA2C-4286-A2AA-F7C55E4A8E1B}" type="presParOf" srcId="{894E00A4-CF2B-46C7-AF5F-B21CB716E7F0}" destId="{3D7FE271-09E4-4DD9-B5CE-0980408308CD}" srcOrd="0" destOrd="0" presId="urn:microsoft.com/office/officeart/2005/8/layout/orgChart1"/>
    <dgm:cxn modelId="{0DAFFD96-DD59-40DF-A00D-DB5E245FB3A6}" type="presParOf" srcId="{894E00A4-CF2B-46C7-AF5F-B21CB716E7F0}" destId="{0A1F0ED4-06C2-4FA3-BC98-E57912C4BABF}" srcOrd="1" destOrd="0" presId="urn:microsoft.com/office/officeart/2005/8/layout/orgChart1"/>
    <dgm:cxn modelId="{360781CC-4C75-4F57-95E8-CF26770E24C0}" type="presParOf" srcId="{EF850E04-759C-43C9-A866-C6A6409C0481}" destId="{60F0E2DA-00B3-4415-A7CA-ADEAD4F0906D}" srcOrd="1" destOrd="0" presId="urn:microsoft.com/office/officeart/2005/8/layout/orgChart1"/>
    <dgm:cxn modelId="{6D4F5779-8881-4DC9-B350-17E1FC18DE25}" type="presParOf" srcId="{60F0E2DA-00B3-4415-A7CA-ADEAD4F0906D}" destId="{36E03E77-1BB0-44E1-A5D9-A13643CED11F}" srcOrd="0" destOrd="0" presId="urn:microsoft.com/office/officeart/2005/8/layout/orgChart1"/>
    <dgm:cxn modelId="{2322CA8F-4D74-4A4F-86D3-16E64F9BF00B}" type="presParOf" srcId="{60F0E2DA-00B3-4415-A7CA-ADEAD4F0906D}" destId="{B948F3D0-C1D3-4E7F-90FD-CC312FDF08FB}" srcOrd="1" destOrd="0" presId="urn:microsoft.com/office/officeart/2005/8/layout/orgChart1"/>
    <dgm:cxn modelId="{F08B6B0A-611A-41CF-8C73-DAB62DF01FF8}" type="presParOf" srcId="{B948F3D0-C1D3-4E7F-90FD-CC312FDF08FB}" destId="{82B49617-2F9A-4AA4-AEED-D6054C1E0AF8}" srcOrd="0" destOrd="0" presId="urn:microsoft.com/office/officeart/2005/8/layout/orgChart1"/>
    <dgm:cxn modelId="{05DE1222-6C0C-4E29-9AD4-307431BAF305}" type="presParOf" srcId="{82B49617-2F9A-4AA4-AEED-D6054C1E0AF8}" destId="{A32F7B84-C53F-437F-BCC2-A311BC7561A8}" srcOrd="0" destOrd="0" presId="urn:microsoft.com/office/officeart/2005/8/layout/orgChart1"/>
    <dgm:cxn modelId="{7635352C-D925-4503-A5CF-ACDCF85AFF7A}" type="presParOf" srcId="{82B49617-2F9A-4AA4-AEED-D6054C1E0AF8}" destId="{ED4139FC-E016-44C3-B6E2-BC75495BB396}" srcOrd="1" destOrd="0" presId="urn:microsoft.com/office/officeart/2005/8/layout/orgChart1"/>
    <dgm:cxn modelId="{5C28E254-1AAD-46E5-B87F-B8FFF9F344EB}" type="presParOf" srcId="{B948F3D0-C1D3-4E7F-90FD-CC312FDF08FB}" destId="{B48388D1-8948-403B-A45D-8CC1CA8AB1ED}" srcOrd="1" destOrd="0" presId="urn:microsoft.com/office/officeart/2005/8/layout/orgChart1"/>
    <dgm:cxn modelId="{0B00FE65-5386-4D14-9BF8-0BF3B04C1E5A}" type="presParOf" srcId="{B948F3D0-C1D3-4E7F-90FD-CC312FDF08FB}" destId="{40DB600D-D78C-401F-A358-97A2FD801B78}" srcOrd="2" destOrd="0" presId="urn:microsoft.com/office/officeart/2005/8/layout/orgChart1"/>
    <dgm:cxn modelId="{519BE814-00CC-46E6-856C-3349DA8B0B78}" type="presParOf" srcId="{60F0E2DA-00B3-4415-A7CA-ADEAD4F0906D}" destId="{F057B497-A34E-42DE-8AFE-CF80CECB9FF4}" srcOrd="2" destOrd="0" presId="urn:microsoft.com/office/officeart/2005/8/layout/orgChart1"/>
    <dgm:cxn modelId="{D458EACC-CE61-4A58-B739-0909720B1B62}" type="presParOf" srcId="{60F0E2DA-00B3-4415-A7CA-ADEAD4F0906D}" destId="{5266E5F4-FB5C-4E71-9F94-16C898BA273D}" srcOrd="3" destOrd="0" presId="urn:microsoft.com/office/officeart/2005/8/layout/orgChart1"/>
    <dgm:cxn modelId="{F0170BDF-CBE1-4D26-917C-5FA1D1B661C7}" type="presParOf" srcId="{5266E5F4-FB5C-4E71-9F94-16C898BA273D}" destId="{B44A5204-7976-4532-82BC-2AD38563196B}" srcOrd="0" destOrd="0" presId="urn:microsoft.com/office/officeart/2005/8/layout/orgChart1"/>
    <dgm:cxn modelId="{3876EE2D-AB3B-41C1-9AB4-871716A8B259}" type="presParOf" srcId="{B44A5204-7976-4532-82BC-2AD38563196B}" destId="{1093F7BF-ED92-4027-B278-8F41A67810E4}" srcOrd="0" destOrd="0" presId="urn:microsoft.com/office/officeart/2005/8/layout/orgChart1"/>
    <dgm:cxn modelId="{8B3B5D9F-D5DF-42F8-B267-4FDD61BED7AA}" type="presParOf" srcId="{B44A5204-7976-4532-82BC-2AD38563196B}" destId="{D26692F0-F0BE-4C2B-BFB5-D5C73F3F7EE2}" srcOrd="1" destOrd="0" presId="urn:microsoft.com/office/officeart/2005/8/layout/orgChart1"/>
    <dgm:cxn modelId="{E308FEAB-D0A3-44B5-94D0-74B245B36305}" type="presParOf" srcId="{5266E5F4-FB5C-4E71-9F94-16C898BA273D}" destId="{1AA3C63D-1B01-4E1E-940F-9D8A97700F62}" srcOrd="1" destOrd="0" presId="urn:microsoft.com/office/officeart/2005/8/layout/orgChart1"/>
    <dgm:cxn modelId="{DD95D35E-883D-4F82-A775-81E854897BA6}" type="presParOf" srcId="{5266E5F4-FB5C-4E71-9F94-16C898BA273D}" destId="{EF81A411-3608-4047-9452-866178F94C91}" srcOrd="2" destOrd="0" presId="urn:microsoft.com/office/officeart/2005/8/layout/orgChart1"/>
    <dgm:cxn modelId="{B1AC1BBA-415B-4DE8-B791-EA8CB6660F79}" type="presParOf" srcId="{60F0E2DA-00B3-4415-A7CA-ADEAD4F0906D}" destId="{FB251920-5C99-46EE-8252-108BAE01D1B2}" srcOrd="4" destOrd="0" presId="urn:microsoft.com/office/officeart/2005/8/layout/orgChart1"/>
    <dgm:cxn modelId="{74DF7A42-3767-481A-9678-36556BA32FA8}" type="presParOf" srcId="{60F0E2DA-00B3-4415-A7CA-ADEAD4F0906D}" destId="{8CCF69F7-3BDB-475C-8FC6-FE2491693F0A}" srcOrd="5" destOrd="0" presId="urn:microsoft.com/office/officeart/2005/8/layout/orgChart1"/>
    <dgm:cxn modelId="{7E2C2DFE-8B10-4E94-B8C2-CBFEDED30DEE}" type="presParOf" srcId="{8CCF69F7-3BDB-475C-8FC6-FE2491693F0A}" destId="{663BB432-3C32-4C96-8049-E51AED24A087}" srcOrd="0" destOrd="0" presId="urn:microsoft.com/office/officeart/2005/8/layout/orgChart1"/>
    <dgm:cxn modelId="{B13AE724-7877-4700-965C-BCC358D0F298}" type="presParOf" srcId="{663BB432-3C32-4C96-8049-E51AED24A087}" destId="{1F58B10D-4763-485C-A4A0-082ABE14122D}" srcOrd="0" destOrd="0" presId="urn:microsoft.com/office/officeart/2005/8/layout/orgChart1"/>
    <dgm:cxn modelId="{AAE01C32-18DC-45F1-A6E7-25CFA4E3A2F8}" type="presParOf" srcId="{663BB432-3C32-4C96-8049-E51AED24A087}" destId="{713042D7-BC1C-4347-9B15-8B569D8E8D05}" srcOrd="1" destOrd="0" presId="urn:microsoft.com/office/officeart/2005/8/layout/orgChart1"/>
    <dgm:cxn modelId="{6CDC1AE9-200A-4F86-B7EE-67267CCE38BA}" type="presParOf" srcId="{8CCF69F7-3BDB-475C-8FC6-FE2491693F0A}" destId="{F8A9B54C-2035-4EBD-99C1-D68B488D7B96}" srcOrd="1" destOrd="0" presId="urn:microsoft.com/office/officeart/2005/8/layout/orgChart1"/>
    <dgm:cxn modelId="{15A6F189-DAB8-4255-A414-0884733184CD}" type="presParOf" srcId="{8CCF69F7-3BDB-475C-8FC6-FE2491693F0A}" destId="{292E3933-29FD-4DC0-A958-DC2CB847AC1C}" srcOrd="2" destOrd="0" presId="urn:microsoft.com/office/officeart/2005/8/layout/orgChart1"/>
    <dgm:cxn modelId="{EF49276F-BFC3-4965-84ED-8FDEF425FC36}" type="presParOf" srcId="{EF850E04-759C-43C9-A866-C6A6409C0481}" destId="{4AF3B5CA-EEEC-42F7-BD87-6251521A105B}" srcOrd="2" destOrd="0" presId="urn:microsoft.com/office/officeart/2005/8/layout/orgChart1"/>
    <dgm:cxn modelId="{BD953BD8-64E2-44DD-842F-B380D61B0011}" type="presParOf" srcId="{6A4A37F6-65F4-44E0-B238-9BAE4F3D54D5}" destId="{2949D327-BD7D-4DB7-B377-659615702B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51920-5C99-46EE-8252-108BAE01D1B2}">
      <dsp:nvSpPr>
        <dsp:cNvPr id="0" name=""/>
        <dsp:cNvSpPr/>
      </dsp:nvSpPr>
      <dsp:spPr>
        <a:xfrm>
          <a:off x="7444088" y="1639157"/>
          <a:ext cx="203197" cy="25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747"/>
              </a:lnTo>
              <a:lnTo>
                <a:pt x="203197" y="25467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7B497-A34E-42DE-8AFE-CF80CECB9FF4}">
      <dsp:nvSpPr>
        <dsp:cNvPr id="0" name=""/>
        <dsp:cNvSpPr/>
      </dsp:nvSpPr>
      <dsp:spPr>
        <a:xfrm>
          <a:off x="7444088" y="1639157"/>
          <a:ext cx="203197" cy="158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43"/>
              </a:lnTo>
              <a:lnTo>
                <a:pt x="203197" y="1584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03E77-1BB0-44E1-A5D9-A13643CED11F}">
      <dsp:nvSpPr>
        <dsp:cNvPr id="0" name=""/>
        <dsp:cNvSpPr/>
      </dsp:nvSpPr>
      <dsp:spPr>
        <a:xfrm>
          <a:off x="7444088" y="1639157"/>
          <a:ext cx="203197" cy="6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40"/>
              </a:lnTo>
              <a:lnTo>
                <a:pt x="203197" y="6231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4278F-18A5-49BB-84A7-1A641A9355C5}">
      <dsp:nvSpPr>
        <dsp:cNvPr id="0" name=""/>
        <dsp:cNvSpPr/>
      </dsp:nvSpPr>
      <dsp:spPr>
        <a:xfrm>
          <a:off x="4374093" y="677354"/>
          <a:ext cx="3611856" cy="28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8"/>
              </a:lnTo>
              <a:lnTo>
                <a:pt x="3611856" y="142238"/>
              </a:lnTo>
              <a:lnTo>
                <a:pt x="3611856" y="28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EC8C9-7AEF-4D2E-A13D-AE37560525D2}">
      <dsp:nvSpPr>
        <dsp:cNvPr id="0" name=""/>
        <dsp:cNvSpPr/>
      </dsp:nvSpPr>
      <dsp:spPr>
        <a:xfrm>
          <a:off x="5804958" y="1639157"/>
          <a:ext cx="203197" cy="25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747"/>
              </a:lnTo>
              <a:lnTo>
                <a:pt x="203197" y="25467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28D5A-DE8F-4F49-B375-CD20627892E9}">
      <dsp:nvSpPr>
        <dsp:cNvPr id="0" name=""/>
        <dsp:cNvSpPr/>
      </dsp:nvSpPr>
      <dsp:spPr>
        <a:xfrm>
          <a:off x="5804958" y="1639157"/>
          <a:ext cx="203197" cy="158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43"/>
              </a:lnTo>
              <a:lnTo>
                <a:pt x="203197" y="1584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21ED1-4474-4FB2-A30B-DD7427DA44BB}">
      <dsp:nvSpPr>
        <dsp:cNvPr id="0" name=""/>
        <dsp:cNvSpPr/>
      </dsp:nvSpPr>
      <dsp:spPr>
        <a:xfrm>
          <a:off x="5804958" y="1639157"/>
          <a:ext cx="203197" cy="6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40"/>
              </a:lnTo>
              <a:lnTo>
                <a:pt x="203197" y="6231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C728A-51F5-406E-8FD5-33BC10D60A0E}">
      <dsp:nvSpPr>
        <dsp:cNvPr id="0" name=""/>
        <dsp:cNvSpPr/>
      </dsp:nvSpPr>
      <dsp:spPr>
        <a:xfrm>
          <a:off x="4374093" y="677354"/>
          <a:ext cx="1972726" cy="28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8"/>
              </a:lnTo>
              <a:lnTo>
                <a:pt x="1972726" y="142238"/>
              </a:lnTo>
              <a:lnTo>
                <a:pt x="1972726" y="28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1ACE9-5525-42AF-8CF1-96A0F4F72901}">
      <dsp:nvSpPr>
        <dsp:cNvPr id="0" name=""/>
        <dsp:cNvSpPr/>
      </dsp:nvSpPr>
      <dsp:spPr>
        <a:xfrm>
          <a:off x="4165829" y="1639157"/>
          <a:ext cx="203197" cy="350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550"/>
              </a:lnTo>
              <a:lnTo>
                <a:pt x="203197" y="35085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22C23-849F-4635-AB22-9CEF86D3433F}">
      <dsp:nvSpPr>
        <dsp:cNvPr id="0" name=""/>
        <dsp:cNvSpPr/>
      </dsp:nvSpPr>
      <dsp:spPr>
        <a:xfrm>
          <a:off x="4165829" y="1639157"/>
          <a:ext cx="203197" cy="25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747"/>
              </a:lnTo>
              <a:lnTo>
                <a:pt x="203197" y="25467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37084-2E00-43FD-9CB1-ACD34CC11B27}">
      <dsp:nvSpPr>
        <dsp:cNvPr id="0" name=""/>
        <dsp:cNvSpPr/>
      </dsp:nvSpPr>
      <dsp:spPr>
        <a:xfrm>
          <a:off x="4165829" y="1639157"/>
          <a:ext cx="203197" cy="158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43"/>
              </a:lnTo>
              <a:lnTo>
                <a:pt x="203197" y="1584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CCBB-736C-4318-BD6A-CE0EB3ABABC9}">
      <dsp:nvSpPr>
        <dsp:cNvPr id="0" name=""/>
        <dsp:cNvSpPr/>
      </dsp:nvSpPr>
      <dsp:spPr>
        <a:xfrm>
          <a:off x="4165829" y="1639157"/>
          <a:ext cx="203197" cy="6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40"/>
              </a:lnTo>
              <a:lnTo>
                <a:pt x="203197" y="6231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B6399-DE9A-44EF-A948-26283C677888}">
      <dsp:nvSpPr>
        <dsp:cNvPr id="0" name=""/>
        <dsp:cNvSpPr/>
      </dsp:nvSpPr>
      <dsp:spPr>
        <a:xfrm>
          <a:off x="4374093" y="677354"/>
          <a:ext cx="333596" cy="28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8"/>
              </a:lnTo>
              <a:lnTo>
                <a:pt x="333596" y="142238"/>
              </a:lnTo>
              <a:lnTo>
                <a:pt x="333596" y="28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0FD84-8B3C-4651-BCD3-72BB60DDB767}">
      <dsp:nvSpPr>
        <dsp:cNvPr id="0" name=""/>
        <dsp:cNvSpPr/>
      </dsp:nvSpPr>
      <dsp:spPr>
        <a:xfrm>
          <a:off x="2526699" y="1639157"/>
          <a:ext cx="203197" cy="25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747"/>
              </a:lnTo>
              <a:lnTo>
                <a:pt x="203197" y="25467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600EF-0F07-4366-846E-01C43056FBAD}">
      <dsp:nvSpPr>
        <dsp:cNvPr id="0" name=""/>
        <dsp:cNvSpPr/>
      </dsp:nvSpPr>
      <dsp:spPr>
        <a:xfrm>
          <a:off x="2526699" y="1639157"/>
          <a:ext cx="203197" cy="158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43"/>
              </a:lnTo>
              <a:lnTo>
                <a:pt x="203197" y="1584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E3BB8-553B-4B59-A83B-00A4168C92C5}">
      <dsp:nvSpPr>
        <dsp:cNvPr id="0" name=""/>
        <dsp:cNvSpPr/>
      </dsp:nvSpPr>
      <dsp:spPr>
        <a:xfrm>
          <a:off x="2526699" y="1639157"/>
          <a:ext cx="203197" cy="6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40"/>
              </a:lnTo>
              <a:lnTo>
                <a:pt x="203197" y="6231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0CB24-F498-491E-8E8B-AC73004BB22D}">
      <dsp:nvSpPr>
        <dsp:cNvPr id="0" name=""/>
        <dsp:cNvSpPr/>
      </dsp:nvSpPr>
      <dsp:spPr>
        <a:xfrm>
          <a:off x="3068560" y="677354"/>
          <a:ext cx="1305533" cy="284477"/>
        </a:xfrm>
        <a:custGeom>
          <a:avLst/>
          <a:gdLst/>
          <a:ahLst/>
          <a:cxnLst/>
          <a:rect l="0" t="0" r="0" b="0"/>
          <a:pathLst>
            <a:path>
              <a:moveTo>
                <a:pt x="1305533" y="0"/>
              </a:moveTo>
              <a:lnTo>
                <a:pt x="1305533" y="142238"/>
              </a:lnTo>
              <a:lnTo>
                <a:pt x="0" y="142238"/>
              </a:lnTo>
              <a:lnTo>
                <a:pt x="0" y="28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0461B-3469-4231-ACE9-D91C423E5BC8}">
      <dsp:nvSpPr>
        <dsp:cNvPr id="0" name=""/>
        <dsp:cNvSpPr/>
      </dsp:nvSpPr>
      <dsp:spPr>
        <a:xfrm>
          <a:off x="220375" y="1639157"/>
          <a:ext cx="203197" cy="25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747"/>
              </a:lnTo>
              <a:lnTo>
                <a:pt x="203197" y="25467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0D282-A1BD-4D61-A324-DFD3EC3DE492}">
      <dsp:nvSpPr>
        <dsp:cNvPr id="0" name=""/>
        <dsp:cNvSpPr/>
      </dsp:nvSpPr>
      <dsp:spPr>
        <a:xfrm>
          <a:off x="220375" y="1639157"/>
          <a:ext cx="203197" cy="158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43"/>
              </a:lnTo>
              <a:lnTo>
                <a:pt x="203197" y="15849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29D72-77DB-498E-9E01-160478F9AE82}">
      <dsp:nvSpPr>
        <dsp:cNvPr id="0" name=""/>
        <dsp:cNvSpPr/>
      </dsp:nvSpPr>
      <dsp:spPr>
        <a:xfrm>
          <a:off x="220375" y="1639157"/>
          <a:ext cx="203197" cy="6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40"/>
              </a:lnTo>
              <a:lnTo>
                <a:pt x="203197" y="6231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59986-F434-461B-9CBA-61CA7D632AFD}">
      <dsp:nvSpPr>
        <dsp:cNvPr id="0" name=""/>
        <dsp:cNvSpPr/>
      </dsp:nvSpPr>
      <dsp:spPr>
        <a:xfrm>
          <a:off x="762236" y="677354"/>
          <a:ext cx="3611856" cy="284477"/>
        </a:xfrm>
        <a:custGeom>
          <a:avLst/>
          <a:gdLst/>
          <a:ahLst/>
          <a:cxnLst/>
          <a:rect l="0" t="0" r="0" b="0"/>
          <a:pathLst>
            <a:path>
              <a:moveTo>
                <a:pt x="3611856" y="0"/>
              </a:moveTo>
              <a:lnTo>
                <a:pt x="3611856" y="142238"/>
              </a:lnTo>
              <a:lnTo>
                <a:pt x="0" y="142238"/>
              </a:lnTo>
              <a:lnTo>
                <a:pt x="0" y="28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8D984-0734-4DD4-8D7C-CD01FDA8F9C9}">
      <dsp:nvSpPr>
        <dsp:cNvPr id="0" name=""/>
        <dsp:cNvSpPr/>
      </dsp:nvSpPr>
      <dsp:spPr>
        <a:xfrm>
          <a:off x="3696767" y="28"/>
          <a:ext cx="1354652" cy="677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 চাষের পদ্ধতি</a:t>
          </a:r>
          <a:endParaRPr lang="en-US" sz="2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6767" y="28"/>
        <a:ext cx="1354652" cy="677326"/>
      </dsp:txXfrm>
    </dsp:sp>
    <dsp:sp modelId="{4DA5816B-B5CC-47EC-95C7-07CAEA578F54}">
      <dsp:nvSpPr>
        <dsp:cNvPr id="0" name=""/>
        <dsp:cNvSpPr/>
      </dsp:nvSpPr>
      <dsp:spPr>
        <a:xfrm>
          <a:off x="84910" y="961831"/>
          <a:ext cx="1354652" cy="677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স্থান ও আবাস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910" y="961831"/>
        <a:ext cx="1354652" cy="677326"/>
      </dsp:txXfrm>
    </dsp:sp>
    <dsp:sp modelId="{9297433B-5DE3-4B39-9B3F-15184674C87A}">
      <dsp:nvSpPr>
        <dsp:cNvPr id="0" name=""/>
        <dsp:cNvSpPr/>
      </dsp:nvSpPr>
      <dsp:spPr>
        <a:xfrm>
          <a:off x="423573" y="1923635"/>
          <a:ext cx="1910575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আভ্যন্তরীণ মুক্ত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573" y="1923635"/>
        <a:ext cx="1910575" cy="677326"/>
      </dsp:txXfrm>
    </dsp:sp>
    <dsp:sp modelId="{231C27CF-B5D9-4651-B8DC-27E8BB1B2DDB}">
      <dsp:nvSpPr>
        <dsp:cNvPr id="0" name=""/>
        <dsp:cNvSpPr/>
      </dsp:nvSpPr>
      <dsp:spPr>
        <a:xfrm>
          <a:off x="423573" y="2885438"/>
          <a:ext cx="2021846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আভ্যন্তরীণ আবদ্ধ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573" y="2885438"/>
        <a:ext cx="2021846" cy="677326"/>
      </dsp:txXfrm>
    </dsp:sp>
    <dsp:sp modelId="{E24017BD-DB5F-442F-B114-1E6F18AEC4BD}">
      <dsp:nvSpPr>
        <dsp:cNvPr id="0" name=""/>
        <dsp:cNvSpPr/>
      </dsp:nvSpPr>
      <dsp:spPr>
        <a:xfrm>
          <a:off x="423573" y="3847242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সামুদ্রিক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573" y="3847242"/>
        <a:ext cx="1354652" cy="677326"/>
      </dsp:txXfrm>
    </dsp:sp>
    <dsp:sp modelId="{0B2C17BF-845F-430B-8AC1-FDBCA66DBDF6}">
      <dsp:nvSpPr>
        <dsp:cNvPr id="0" name=""/>
        <dsp:cNvSpPr/>
      </dsp:nvSpPr>
      <dsp:spPr>
        <a:xfrm>
          <a:off x="2391233" y="961831"/>
          <a:ext cx="1354652" cy="677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নিবিড়তা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1233" y="961831"/>
        <a:ext cx="1354652" cy="677326"/>
      </dsp:txXfrm>
    </dsp:sp>
    <dsp:sp modelId="{E396B8E7-7A21-4181-940E-E86E4689EE7A}">
      <dsp:nvSpPr>
        <dsp:cNvPr id="0" name=""/>
        <dsp:cNvSpPr/>
      </dsp:nvSpPr>
      <dsp:spPr>
        <a:xfrm>
          <a:off x="2729897" y="1923635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সনাতন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9897" y="1923635"/>
        <a:ext cx="1354652" cy="677326"/>
      </dsp:txXfrm>
    </dsp:sp>
    <dsp:sp modelId="{9E509181-D8BE-4DCC-8E54-CA1DBF7844C2}">
      <dsp:nvSpPr>
        <dsp:cNvPr id="0" name=""/>
        <dsp:cNvSpPr/>
      </dsp:nvSpPr>
      <dsp:spPr>
        <a:xfrm flipH="1">
          <a:off x="2729897" y="2885438"/>
          <a:ext cx="1279740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আধা নিবিড়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9897" y="2885438"/>
        <a:ext cx="1279740" cy="677326"/>
      </dsp:txXfrm>
    </dsp:sp>
    <dsp:sp modelId="{375353ED-F474-4C6F-ADFE-2E8E5C05F000}">
      <dsp:nvSpPr>
        <dsp:cNvPr id="0" name=""/>
        <dsp:cNvSpPr/>
      </dsp:nvSpPr>
      <dsp:spPr>
        <a:xfrm>
          <a:off x="2729897" y="3847242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নিবিড়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9897" y="3847242"/>
        <a:ext cx="1354652" cy="677326"/>
      </dsp:txXfrm>
    </dsp:sp>
    <dsp:sp modelId="{232EF88B-3908-4679-8EF9-FA344F16683B}">
      <dsp:nvSpPr>
        <dsp:cNvPr id="0" name=""/>
        <dsp:cNvSpPr/>
      </dsp:nvSpPr>
      <dsp:spPr>
        <a:xfrm>
          <a:off x="4030363" y="961831"/>
          <a:ext cx="1354652" cy="677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চাষ পর্যায়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0363" y="961831"/>
        <a:ext cx="1354652" cy="677326"/>
      </dsp:txXfrm>
    </dsp:sp>
    <dsp:sp modelId="{F1851122-C6ED-4344-ACE3-FCBF42B4FCB7}">
      <dsp:nvSpPr>
        <dsp:cNvPr id="0" name=""/>
        <dsp:cNvSpPr/>
      </dsp:nvSpPr>
      <dsp:spPr>
        <a:xfrm>
          <a:off x="4369027" y="1923635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নার্সারি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027" y="1923635"/>
        <a:ext cx="1354652" cy="677326"/>
      </dsp:txXfrm>
    </dsp:sp>
    <dsp:sp modelId="{D3BDE389-BAF1-42B8-A5F0-E47A79EC446B}">
      <dsp:nvSpPr>
        <dsp:cNvPr id="0" name=""/>
        <dsp:cNvSpPr/>
      </dsp:nvSpPr>
      <dsp:spPr>
        <a:xfrm>
          <a:off x="4369027" y="2885438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হ্যাচারী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027" y="2885438"/>
        <a:ext cx="1354652" cy="677326"/>
      </dsp:txXfrm>
    </dsp:sp>
    <dsp:sp modelId="{B9FA1170-9258-44B4-A37B-3AD28C2C0A6C}">
      <dsp:nvSpPr>
        <dsp:cNvPr id="0" name=""/>
        <dsp:cNvSpPr/>
      </dsp:nvSpPr>
      <dsp:spPr>
        <a:xfrm>
          <a:off x="4369027" y="3847242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ব্রুড চাষ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027" y="3847242"/>
        <a:ext cx="1354652" cy="677326"/>
      </dsp:txXfrm>
    </dsp:sp>
    <dsp:sp modelId="{6915821D-700B-495A-938B-D476671A39B2}">
      <dsp:nvSpPr>
        <dsp:cNvPr id="0" name=""/>
        <dsp:cNvSpPr/>
      </dsp:nvSpPr>
      <dsp:spPr>
        <a:xfrm>
          <a:off x="4369027" y="4809045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পালন পুকুর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027" y="4809045"/>
        <a:ext cx="1354652" cy="677326"/>
      </dsp:txXfrm>
    </dsp:sp>
    <dsp:sp modelId="{19B5DE46-D1AA-481F-A955-5ED7CA7D6B2E}">
      <dsp:nvSpPr>
        <dsp:cNvPr id="0" name=""/>
        <dsp:cNvSpPr/>
      </dsp:nvSpPr>
      <dsp:spPr>
        <a:xfrm>
          <a:off x="5669493" y="961831"/>
          <a:ext cx="1354652" cy="677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মিশ্র ও সমন্বিত পদ্ধতি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9493" y="961831"/>
        <a:ext cx="1354652" cy="677326"/>
      </dsp:txXfrm>
    </dsp:sp>
    <dsp:sp modelId="{DEC925FB-507B-4EC2-A2B4-347F7E5F9CC5}">
      <dsp:nvSpPr>
        <dsp:cNvPr id="0" name=""/>
        <dsp:cNvSpPr/>
      </dsp:nvSpPr>
      <dsp:spPr>
        <a:xfrm>
          <a:off x="6008156" y="1923635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সমন্বিত মাৎস্য চাষ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8156" y="1923635"/>
        <a:ext cx="1354652" cy="677326"/>
      </dsp:txXfrm>
    </dsp:sp>
    <dsp:sp modelId="{FDEF1A3C-A146-4B5B-BCFA-B509A7ED0DE0}">
      <dsp:nvSpPr>
        <dsp:cNvPr id="0" name=""/>
        <dsp:cNvSpPr/>
      </dsp:nvSpPr>
      <dsp:spPr>
        <a:xfrm>
          <a:off x="6008156" y="2885438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সমন্বিত হাঁস-মাছ চাষ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8156" y="2885438"/>
        <a:ext cx="1354652" cy="677326"/>
      </dsp:txXfrm>
    </dsp:sp>
    <dsp:sp modelId="{BCA26BB8-B3B5-42B9-B00D-DFB5C4AF125C}">
      <dsp:nvSpPr>
        <dsp:cNvPr id="0" name=""/>
        <dsp:cNvSpPr/>
      </dsp:nvSpPr>
      <dsp:spPr>
        <a:xfrm>
          <a:off x="6008156" y="3847242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সমন্বিত ধান-মাছ চাষ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8156" y="3847242"/>
        <a:ext cx="1354652" cy="677326"/>
      </dsp:txXfrm>
    </dsp:sp>
    <dsp:sp modelId="{3D7FE271-09E4-4DD9-B5CE-0980408308CD}">
      <dsp:nvSpPr>
        <dsp:cNvPr id="0" name=""/>
        <dsp:cNvSpPr/>
      </dsp:nvSpPr>
      <dsp:spPr>
        <a:xfrm>
          <a:off x="7308623" y="961831"/>
          <a:ext cx="1354652" cy="6773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প্রজাতির সংখ্যা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8623" y="961831"/>
        <a:ext cx="1354652" cy="677326"/>
      </dsp:txXfrm>
    </dsp:sp>
    <dsp:sp modelId="{A32F7B84-C53F-437F-BCC2-A311BC7561A8}">
      <dsp:nvSpPr>
        <dsp:cNvPr id="0" name=""/>
        <dsp:cNvSpPr/>
      </dsp:nvSpPr>
      <dsp:spPr>
        <a:xfrm>
          <a:off x="7647286" y="1923635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একক চাষ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47286" y="1923635"/>
        <a:ext cx="1354652" cy="677326"/>
      </dsp:txXfrm>
    </dsp:sp>
    <dsp:sp modelId="{1093F7BF-ED92-4027-B278-8F41A67810E4}">
      <dsp:nvSpPr>
        <dsp:cNvPr id="0" name=""/>
        <dsp:cNvSpPr/>
      </dsp:nvSpPr>
      <dsp:spPr>
        <a:xfrm>
          <a:off x="7647286" y="2885438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মিশ্র কার্প চাষ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47286" y="2885438"/>
        <a:ext cx="1354652" cy="677326"/>
      </dsp:txXfrm>
    </dsp:sp>
    <dsp:sp modelId="{1F58B10D-4763-485C-A4A0-082ABE14122D}">
      <dsp:nvSpPr>
        <dsp:cNvPr id="0" name=""/>
        <dsp:cNvSpPr/>
      </dsp:nvSpPr>
      <dsp:spPr>
        <a:xfrm>
          <a:off x="7647286" y="3847242"/>
          <a:ext cx="1354652" cy="677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মিশ্র চিংড়ি-মাছ চাষ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47286" y="3847242"/>
        <a:ext cx="1354652" cy="677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C975-925D-4205-86A0-E9EC672500B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A36A2-E924-447E-86A8-7811EA4A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A36A2-E924-447E-86A8-7811EA4A51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1B4C-521E-408D-9252-7263F3DF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53FE-FF1D-4807-9BC4-895A62B2E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2FFCF-DD2A-4977-97CE-30D901D0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7A2F-165C-4124-8E8A-45F51C2A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86A4-09BE-43E8-9AE8-02C3DA11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D9B1-2F63-45D2-9F39-E7ED732D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FEE9-D02C-4238-B00C-FCF17B0B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3DD9-58C9-45AB-9C83-B803B656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04DB-9DE4-4A55-931B-89442A46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7E277-F3F6-480C-95E6-B54A2F0C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D964B-CC86-4FDF-A9A7-81D6073A6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320AF-4445-44F7-A02A-9D3F520C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643D-2CC6-44C6-8E88-3FCA17B4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E6EA-4080-4443-B1E8-4E8E5CA5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BAEF-631A-497A-942E-9F04F552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91F9-F33C-4F7D-A609-1F967FC8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DB08-3A39-453F-B970-8B8DE6394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F242-01FF-471C-BEB9-690E2C2A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FBC3D-E968-494E-8535-483C086D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CCB7-D467-455A-9682-0843442F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7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28DD-2A40-4CE1-87D3-3FCFE5A2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75393-96F6-461E-8E4B-E105663AF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2DD0-EEA5-405C-8898-72F34603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109DB-E870-4175-872C-0E864C2F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906E-E713-482C-9A6A-58661562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3E93-E1DE-4307-BD03-0853E6A9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F9A9-2765-45E1-9C52-FCF172191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BFE6A-D531-4794-BE74-7A401A13C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DF4CD-6CDC-423D-8E80-7A676A0F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7163-76DF-4B94-A901-E24B2744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45A81-146A-4E27-A637-909DA327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67F2-F059-4D61-B005-CF4C87C0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CC7CC-4B4D-4747-82E2-BC661826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6C0E-5615-4D85-91BB-4719CAF9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8E7CE-C091-4399-ABD0-C4A3865B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93EF0-D2E2-402B-BCE3-759A93B44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C96D6-4908-416B-8173-7F75D55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59D09-76AD-4209-9D08-03E389ED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526AE-2A4E-4886-B306-B4A8AF84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91C8-9461-49B1-BF31-FB19B8D2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15EA1-E456-402E-8C74-8E8F4B66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FC5EB-BC89-46B0-BFD3-18C774BB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F27ED-910E-40F9-8A40-0BF41D14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CA39F-0A33-40A2-BB87-C0931872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47E1C-A5B1-4190-A23F-2B6D1052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589A7-BA9C-4E63-BADE-A01CDB05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F210-9EB3-426D-A13D-78130B8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2677-F0F8-4C4F-8924-17BEAC38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3ADC7-DB6C-4C56-8EBD-F1BE3C24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C2882-C670-4BC9-BD37-462E9154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66EE-D707-43EB-837D-31A7DD43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D1890-A2DB-409A-85AF-10EA815E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1645-B5C6-4ADD-B8CE-9EB196CB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957D3-E164-4D89-8782-CCCB59B25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BE07-FAD2-4AE9-9126-B140EA67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21A52-8714-4983-9E30-0EC56DD2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AA40D-E4FF-4245-A710-E2C569F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B083A-CCF6-4300-A52C-C4718182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CCB1E-4B1B-41D9-8B38-74C1BF83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5723C-4294-46D2-8F7C-AEFB076F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D34A-24EF-455B-9495-744E9109E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A150-746E-406F-9AA0-31A016E8F88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4AD2-CD1B-47A3-B082-78E283B1B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7A19-98BF-4938-8605-31F665355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F92BF-E33B-42B5-A7FA-D3B7789A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88651C-2131-4C6E-84D8-E86F5670C7F0}"/>
              </a:ext>
            </a:extLst>
          </p:cNvPr>
          <p:cNvSpPr/>
          <p:nvPr/>
        </p:nvSpPr>
        <p:spPr>
          <a:xfrm>
            <a:off x="0" y="537882"/>
            <a:ext cx="12192000" cy="24204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974951-3A0F-4AEE-A9C9-164BE4E24FF6}"/>
              </a:ext>
            </a:extLst>
          </p:cNvPr>
          <p:cNvGrpSpPr/>
          <p:nvPr/>
        </p:nvGrpSpPr>
        <p:grpSpPr>
          <a:xfrm>
            <a:off x="1163784" y="262217"/>
            <a:ext cx="10456123" cy="4249940"/>
            <a:chOff x="1163784" y="262217"/>
            <a:chExt cx="10456123" cy="42499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107242-4D2F-4A05-8E58-4E5C8870AAB2}"/>
                </a:ext>
              </a:extLst>
            </p:cNvPr>
            <p:cNvGrpSpPr/>
            <p:nvPr/>
          </p:nvGrpSpPr>
          <p:grpSpPr>
            <a:xfrm>
              <a:off x="3213564" y="262217"/>
              <a:ext cx="2555391" cy="4249940"/>
              <a:chOff x="3213564" y="262217"/>
              <a:chExt cx="2555391" cy="424994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572F89C-3C37-482B-A722-417BD4BE7EAC}"/>
                  </a:ext>
                </a:extLst>
              </p:cNvPr>
              <p:cNvSpPr/>
              <p:nvPr/>
            </p:nvSpPr>
            <p:spPr>
              <a:xfrm>
                <a:off x="3343452" y="262217"/>
                <a:ext cx="772568" cy="793376"/>
              </a:xfrm>
              <a:custGeom>
                <a:avLst/>
                <a:gdLst>
                  <a:gd name="connsiteX0" fmla="*/ 396689 w 772568"/>
                  <a:gd name="connsiteY0" fmla="*/ 0 h 793376"/>
                  <a:gd name="connsiteX1" fmla="*/ 762204 w 772568"/>
                  <a:gd name="connsiteY1" fmla="*/ 242279 h 793376"/>
                  <a:gd name="connsiteX2" fmla="*/ 772568 w 772568"/>
                  <a:gd name="connsiteY2" fmla="*/ 275665 h 793376"/>
                  <a:gd name="connsiteX3" fmla="*/ 677509 w 772568"/>
                  <a:gd name="connsiteY3" fmla="*/ 275665 h 793376"/>
                  <a:gd name="connsiteX4" fmla="*/ 650360 w 772568"/>
                  <a:gd name="connsiteY4" fmla="*/ 225646 h 793376"/>
                  <a:gd name="connsiteX5" fmla="*/ 396688 w 772568"/>
                  <a:gd name="connsiteY5" fmla="*/ 90770 h 793376"/>
                  <a:gd name="connsiteX6" fmla="*/ 90770 w 772568"/>
                  <a:gd name="connsiteY6" fmla="*/ 396688 h 793376"/>
                  <a:gd name="connsiteX7" fmla="*/ 396688 w 772568"/>
                  <a:gd name="connsiteY7" fmla="*/ 702606 h 793376"/>
                  <a:gd name="connsiteX8" fmla="*/ 650360 w 772568"/>
                  <a:gd name="connsiteY8" fmla="*/ 567730 h 793376"/>
                  <a:gd name="connsiteX9" fmla="*/ 677508 w 772568"/>
                  <a:gd name="connsiteY9" fmla="*/ 517712 h 793376"/>
                  <a:gd name="connsiteX10" fmla="*/ 772568 w 772568"/>
                  <a:gd name="connsiteY10" fmla="*/ 517712 h 793376"/>
                  <a:gd name="connsiteX11" fmla="*/ 762204 w 772568"/>
                  <a:gd name="connsiteY11" fmla="*/ 551097 h 793376"/>
                  <a:gd name="connsiteX12" fmla="*/ 396689 w 772568"/>
                  <a:gd name="connsiteY12" fmla="*/ 793376 h 793376"/>
                  <a:gd name="connsiteX13" fmla="*/ 0 w 772568"/>
                  <a:gd name="connsiteY13" fmla="*/ 396688 h 793376"/>
                  <a:gd name="connsiteX14" fmla="*/ 396689 w 772568"/>
                  <a:gd name="connsiteY14" fmla="*/ 0 h 79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568" h="793376">
                    <a:moveTo>
                      <a:pt x="396689" y="0"/>
                    </a:moveTo>
                    <a:cubicBezTo>
                      <a:pt x="561003" y="0"/>
                      <a:pt x="701984" y="99902"/>
                      <a:pt x="762204" y="242279"/>
                    </a:cubicBezTo>
                    <a:lnTo>
                      <a:pt x="772568" y="275665"/>
                    </a:lnTo>
                    <a:lnTo>
                      <a:pt x="677509" y="275665"/>
                    </a:lnTo>
                    <a:lnTo>
                      <a:pt x="650360" y="225646"/>
                    </a:lnTo>
                    <a:cubicBezTo>
                      <a:pt x="595385" y="144272"/>
                      <a:pt x="502284" y="90770"/>
                      <a:pt x="396688" y="90770"/>
                    </a:cubicBezTo>
                    <a:cubicBezTo>
                      <a:pt x="227734" y="90770"/>
                      <a:pt x="90770" y="227734"/>
                      <a:pt x="90770" y="396688"/>
                    </a:cubicBezTo>
                    <a:cubicBezTo>
                      <a:pt x="90770" y="565642"/>
                      <a:pt x="227734" y="702606"/>
                      <a:pt x="396688" y="702606"/>
                    </a:cubicBezTo>
                    <a:cubicBezTo>
                      <a:pt x="502284" y="702606"/>
                      <a:pt x="595385" y="649104"/>
                      <a:pt x="650360" y="567730"/>
                    </a:cubicBezTo>
                    <a:lnTo>
                      <a:pt x="677508" y="517712"/>
                    </a:lnTo>
                    <a:lnTo>
                      <a:pt x="772568" y="517712"/>
                    </a:lnTo>
                    <a:lnTo>
                      <a:pt x="762204" y="551097"/>
                    </a:lnTo>
                    <a:cubicBezTo>
                      <a:pt x="701984" y="693474"/>
                      <a:pt x="561003" y="793376"/>
                      <a:pt x="396689" y="793376"/>
                    </a:cubicBezTo>
                    <a:cubicBezTo>
                      <a:pt x="177604" y="793376"/>
                      <a:pt x="0" y="615773"/>
                      <a:pt x="0" y="396688"/>
                    </a:cubicBezTo>
                    <a:cubicBezTo>
                      <a:pt x="0" y="177603"/>
                      <a:pt x="177604" y="0"/>
                      <a:pt x="396689" y="0"/>
                    </a:cubicBezTo>
                    <a:close/>
                  </a:path>
                </a:pathLst>
              </a:custGeom>
              <a:solidFill>
                <a:srgbClr val="179F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29587A7-E341-47A4-BF3A-387C29E5F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9736" y="1210486"/>
                <a:ext cx="0" cy="1686697"/>
              </a:xfrm>
              <a:prstGeom prst="line">
                <a:avLst/>
              </a:prstGeom>
              <a:ln w="101600" cap="rnd">
                <a:solidFill>
                  <a:srgbClr val="179F8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271C0E9-7F46-4D35-A8FF-6B550878DD84}"/>
                  </a:ext>
                </a:extLst>
              </p:cNvPr>
              <p:cNvGrpSpPr/>
              <p:nvPr/>
            </p:nvGrpSpPr>
            <p:grpSpPr>
              <a:xfrm>
                <a:off x="3213564" y="2547948"/>
                <a:ext cx="2555391" cy="1964209"/>
                <a:chOff x="1999299" y="2494160"/>
                <a:chExt cx="2555391" cy="196420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9A57612-ABA4-4084-9EAD-AE787D161986}"/>
                    </a:ext>
                  </a:extLst>
                </p:cNvPr>
                <p:cNvGrpSpPr/>
                <p:nvPr/>
              </p:nvGrpSpPr>
              <p:grpSpPr>
                <a:xfrm rot="18953412">
                  <a:off x="1999299" y="2494160"/>
                  <a:ext cx="2555391" cy="1964209"/>
                  <a:chOff x="1936377" y="3079377"/>
                  <a:chExt cx="2555391" cy="1964209"/>
                </a:xfrm>
                <a:effectLst>
                  <a:reflection blurRad="127000" stA="63000" endPos="54000" dir="5400000" sy="-100000" algn="bl" rotWithShape="0"/>
                </a:effectLst>
                <a:scene3d>
                  <a:camera prst="orthographicFront"/>
                  <a:lightRig rig="glow" dir="t"/>
                </a:scene3d>
              </p:grpSpPr>
              <p:sp>
                <p:nvSpPr>
                  <p:cNvPr id="5" name="Rectangle: Rounded Corners 4">
                    <a:extLst>
                      <a:ext uri="{FF2B5EF4-FFF2-40B4-BE49-F238E27FC236}">
                        <a16:creationId xmlns:a16="http://schemas.microsoft.com/office/drawing/2014/main" id="{85A8A2C1-D831-429E-8C7E-3DC353ACC844}"/>
                      </a:ext>
                    </a:extLst>
                  </p:cNvPr>
                  <p:cNvSpPr/>
                  <p:nvPr/>
                </p:nvSpPr>
                <p:spPr>
                  <a:xfrm>
                    <a:off x="1936377" y="3079377"/>
                    <a:ext cx="1173836" cy="1223682"/>
                  </a:xfrm>
                  <a:prstGeom prst="roundRect">
                    <a:avLst/>
                  </a:prstGeom>
                  <a:solidFill>
                    <a:srgbClr val="179F87"/>
                  </a:solidFill>
                  <a:ln w="38100">
                    <a:solidFill>
                      <a:schemeClr val="bg1"/>
                    </a:solidFill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E3AACF5A-BB15-47B1-9ABE-971A755DA762}"/>
                      </a:ext>
                    </a:extLst>
                  </p:cNvPr>
                  <p:cNvSpPr/>
                  <p:nvPr/>
                </p:nvSpPr>
                <p:spPr>
                  <a:xfrm>
                    <a:off x="2770093" y="3218888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5E4CA11-A51A-44E8-A2AC-FE1E0DC7FF18}"/>
                      </a:ext>
                    </a:extLst>
                  </p:cNvPr>
                  <p:cNvSpPr/>
                  <p:nvPr/>
                </p:nvSpPr>
                <p:spPr>
                  <a:xfrm>
                    <a:off x="4295085" y="4833475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CE48FF7-77C9-417D-9B97-55877B9C1FA3}"/>
                    </a:ext>
                  </a:extLst>
                </p:cNvPr>
                <p:cNvSpPr txBox="1"/>
                <p:nvPr/>
              </p:nvSpPr>
              <p:spPr>
                <a:xfrm>
                  <a:off x="2030002" y="3187283"/>
                  <a:ext cx="62920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স্বা</a:t>
                  </a:r>
                  <a:endParaRPr lang="en-US" sz="6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E2492E-CF04-48D7-935C-8373F3B83268}"/>
                </a:ext>
              </a:extLst>
            </p:cNvPr>
            <p:cNvGrpSpPr/>
            <p:nvPr/>
          </p:nvGrpSpPr>
          <p:grpSpPr>
            <a:xfrm>
              <a:off x="4689006" y="262217"/>
              <a:ext cx="2555391" cy="4249940"/>
              <a:chOff x="4689006" y="262217"/>
              <a:chExt cx="2555391" cy="424994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ACF4159-A096-4A88-9B68-0D6179F9C995}"/>
                  </a:ext>
                </a:extLst>
              </p:cNvPr>
              <p:cNvSpPr/>
              <p:nvPr/>
            </p:nvSpPr>
            <p:spPr>
              <a:xfrm>
                <a:off x="4818894" y="262217"/>
                <a:ext cx="772568" cy="793376"/>
              </a:xfrm>
              <a:custGeom>
                <a:avLst/>
                <a:gdLst>
                  <a:gd name="connsiteX0" fmla="*/ 396689 w 772568"/>
                  <a:gd name="connsiteY0" fmla="*/ 0 h 793376"/>
                  <a:gd name="connsiteX1" fmla="*/ 762204 w 772568"/>
                  <a:gd name="connsiteY1" fmla="*/ 242279 h 793376"/>
                  <a:gd name="connsiteX2" fmla="*/ 772568 w 772568"/>
                  <a:gd name="connsiteY2" fmla="*/ 275665 h 793376"/>
                  <a:gd name="connsiteX3" fmla="*/ 677509 w 772568"/>
                  <a:gd name="connsiteY3" fmla="*/ 275665 h 793376"/>
                  <a:gd name="connsiteX4" fmla="*/ 650360 w 772568"/>
                  <a:gd name="connsiteY4" fmla="*/ 225646 h 793376"/>
                  <a:gd name="connsiteX5" fmla="*/ 396688 w 772568"/>
                  <a:gd name="connsiteY5" fmla="*/ 90770 h 793376"/>
                  <a:gd name="connsiteX6" fmla="*/ 90770 w 772568"/>
                  <a:gd name="connsiteY6" fmla="*/ 396688 h 793376"/>
                  <a:gd name="connsiteX7" fmla="*/ 396688 w 772568"/>
                  <a:gd name="connsiteY7" fmla="*/ 702606 h 793376"/>
                  <a:gd name="connsiteX8" fmla="*/ 650360 w 772568"/>
                  <a:gd name="connsiteY8" fmla="*/ 567730 h 793376"/>
                  <a:gd name="connsiteX9" fmla="*/ 677508 w 772568"/>
                  <a:gd name="connsiteY9" fmla="*/ 517712 h 793376"/>
                  <a:gd name="connsiteX10" fmla="*/ 772568 w 772568"/>
                  <a:gd name="connsiteY10" fmla="*/ 517712 h 793376"/>
                  <a:gd name="connsiteX11" fmla="*/ 762204 w 772568"/>
                  <a:gd name="connsiteY11" fmla="*/ 551097 h 793376"/>
                  <a:gd name="connsiteX12" fmla="*/ 396689 w 772568"/>
                  <a:gd name="connsiteY12" fmla="*/ 793376 h 793376"/>
                  <a:gd name="connsiteX13" fmla="*/ 0 w 772568"/>
                  <a:gd name="connsiteY13" fmla="*/ 396688 h 793376"/>
                  <a:gd name="connsiteX14" fmla="*/ 396689 w 772568"/>
                  <a:gd name="connsiteY14" fmla="*/ 0 h 79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568" h="793376">
                    <a:moveTo>
                      <a:pt x="396689" y="0"/>
                    </a:moveTo>
                    <a:cubicBezTo>
                      <a:pt x="561003" y="0"/>
                      <a:pt x="701984" y="99902"/>
                      <a:pt x="762204" y="242279"/>
                    </a:cubicBezTo>
                    <a:lnTo>
                      <a:pt x="772568" y="275665"/>
                    </a:lnTo>
                    <a:lnTo>
                      <a:pt x="677509" y="275665"/>
                    </a:lnTo>
                    <a:lnTo>
                      <a:pt x="650360" y="225646"/>
                    </a:lnTo>
                    <a:cubicBezTo>
                      <a:pt x="595385" y="144272"/>
                      <a:pt x="502284" y="90770"/>
                      <a:pt x="396688" y="90770"/>
                    </a:cubicBezTo>
                    <a:cubicBezTo>
                      <a:pt x="227734" y="90770"/>
                      <a:pt x="90770" y="227734"/>
                      <a:pt x="90770" y="396688"/>
                    </a:cubicBezTo>
                    <a:cubicBezTo>
                      <a:pt x="90770" y="565642"/>
                      <a:pt x="227734" y="702606"/>
                      <a:pt x="396688" y="702606"/>
                    </a:cubicBezTo>
                    <a:cubicBezTo>
                      <a:pt x="502284" y="702606"/>
                      <a:pt x="595385" y="649104"/>
                      <a:pt x="650360" y="567730"/>
                    </a:cubicBezTo>
                    <a:lnTo>
                      <a:pt x="677508" y="517712"/>
                    </a:lnTo>
                    <a:lnTo>
                      <a:pt x="772568" y="517712"/>
                    </a:lnTo>
                    <a:lnTo>
                      <a:pt x="762204" y="551097"/>
                    </a:lnTo>
                    <a:cubicBezTo>
                      <a:pt x="701984" y="693474"/>
                      <a:pt x="561003" y="793376"/>
                      <a:pt x="396689" y="793376"/>
                    </a:cubicBezTo>
                    <a:cubicBezTo>
                      <a:pt x="177604" y="793376"/>
                      <a:pt x="0" y="615773"/>
                      <a:pt x="0" y="396688"/>
                    </a:cubicBezTo>
                    <a:cubicBezTo>
                      <a:pt x="0" y="177603"/>
                      <a:pt x="177604" y="0"/>
                      <a:pt x="396689" y="0"/>
                    </a:cubicBezTo>
                    <a:close/>
                  </a:path>
                </a:pathLst>
              </a:custGeom>
              <a:solidFill>
                <a:srgbClr val="DF56F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CE14CF0-6D10-4EE8-B754-162D4A7F4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178" y="1210486"/>
                <a:ext cx="0" cy="1686697"/>
              </a:xfrm>
              <a:prstGeom prst="line">
                <a:avLst/>
              </a:prstGeom>
              <a:ln w="101600" cap="rnd">
                <a:solidFill>
                  <a:srgbClr val="DF56F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A0964C6-C9F9-48F1-95F8-9070EFF8FD1E}"/>
                  </a:ext>
                </a:extLst>
              </p:cNvPr>
              <p:cNvGrpSpPr/>
              <p:nvPr/>
            </p:nvGrpSpPr>
            <p:grpSpPr>
              <a:xfrm>
                <a:off x="4689006" y="2547948"/>
                <a:ext cx="2555391" cy="1964209"/>
                <a:chOff x="1999299" y="2494160"/>
                <a:chExt cx="2555391" cy="1964209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30C78A5D-D42A-4414-B92D-F36ED09E5DDE}"/>
                    </a:ext>
                  </a:extLst>
                </p:cNvPr>
                <p:cNvGrpSpPr/>
                <p:nvPr/>
              </p:nvGrpSpPr>
              <p:grpSpPr>
                <a:xfrm rot="18953412">
                  <a:off x="1999299" y="2494160"/>
                  <a:ext cx="2555391" cy="1964209"/>
                  <a:chOff x="1936377" y="3079377"/>
                  <a:chExt cx="2555391" cy="1964209"/>
                </a:xfrm>
                <a:effectLst>
                  <a:reflection blurRad="127000" stA="63000" endPos="54000" dir="5400000" sy="-100000" algn="bl" rotWithShape="0"/>
                </a:effectLst>
                <a:scene3d>
                  <a:camera prst="orthographicFront"/>
                  <a:lightRig rig="glow" dir="t"/>
                </a:scene3d>
              </p:grpSpPr>
              <p:sp>
                <p:nvSpPr>
                  <p:cNvPr id="35" name="Rectangle: Rounded Corners 34">
                    <a:extLst>
                      <a:ext uri="{FF2B5EF4-FFF2-40B4-BE49-F238E27FC236}">
                        <a16:creationId xmlns:a16="http://schemas.microsoft.com/office/drawing/2014/main" id="{32777B1B-4CA2-46F8-8F2F-DAB889412983}"/>
                      </a:ext>
                    </a:extLst>
                  </p:cNvPr>
                  <p:cNvSpPr/>
                  <p:nvPr/>
                </p:nvSpPr>
                <p:spPr>
                  <a:xfrm>
                    <a:off x="1936377" y="3079377"/>
                    <a:ext cx="1173836" cy="1223682"/>
                  </a:xfrm>
                  <a:prstGeom prst="roundRect">
                    <a:avLst/>
                  </a:prstGeom>
                  <a:solidFill>
                    <a:srgbClr val="DF56FC"/>
                  </a:solidFill>
                  <a:ln w="38100">
                    <a:solidFill>
                      <a:schemeClr val="bg1"/>
                    </a:solidFill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1F079989-79BB-4968-8F8D-D3D5B3CE0C39}"/>
                      </a:ext>
                    </a:extLst>
                  </p:cNvPr>
                  <p:cNvSpPr/>
                  <p:nvPr/>
                </p:nvSpPr>
                <p:spPr>
                  <a:xfrm>
                    <a:off x="2770093" y="3218888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6A84795-9536-4A7F-8A32-CA9AE0E2FF7B}"/>
                      </a:ext>
                    </a:extLst>
                  </p:cNvPr>
                  <p:cNvSpPr/>
                  <p:nvPr/>
                </p:nvSpPr>
                <p:spPr>
                  <a:xfrm>
                    <a:off x="4295085" y="4833475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BCFEDAB-C0F2-4601-BAD1-810004DACC2F}"/>
                    </a:ext>
                  </a:extLst>
                </p:cNvPr>
                <p:cNvSpPr txBox="1"/>
                <p:nvPr/>
              </p:nvSpPr>
              <p:spPr>
                <a:xfrm>
                  <a:off x="2167420" y="3197401"/>
                  <a:ext cx="62920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7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  <a:endParaRPr lang="en-US" sz="7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9234A3-5362-4A7C-AAB9-87EB1F5578AC}"/>
                </a:ext>
              </a:extLst>
            </p:cNvPr>
            <p:cNvGrpSpPr/>
            <p:nvPr/>
          </p:nvGrpSpPr>
          <p:grpSpPr>
            <a:xfrm>
              <a:off x="6187670" y="262217"/>
              <a:ext cx="2555391" cy="4249940"/>
              <a:chOff x="6187670" y="262217"/>
              <a:chExt cx="2555391" cy="4249940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AA63F82-AFF8-4D66-8F03-B0F33D9EC681}"/>
                  </a:ext>
                </a:extLst>
              </p:cNvPr>
              <p:cNvSpPr/>
              <p:nvPr/>
            </p:nvSpPr>
            <p:spPr>
              <a:xfrm>
                <a:off x="6317558" y="262217"/>
                <a:ext cx="772568" cy="793376"/>
              </a:xfrm>
              <a:custGeom>
                <a:avLst/>
                <a:gdLst>
                  <a:gd name="connsiteX0" fmla="*/ 396689 w 772568"/>
                  <a:gd name="connsiteY0" fmla="*/ 0 h 793376"/>
                  <a:gd name="connsiteX1" fmla="*/ 762204 w 772568"/>
                  <a:gd name="connsiteY1" fmla="*/ 242279 h 793376"/>
                  <a:gd name="connsiteX2" fmla="*/ 772568 w 772568"/>
                  <a:gd name="connsiteY2" fmla="*/ 275665 h 793376"/>
                  <a:gd name="connsiteX3" fmla="*/ 677509 w 772568"/>
                  <a:gd name="connsiteY3" fmla="*/ 275665 h 793376"/>
                  <a:gd name="connsiteX4" fmla="*/ 650360 w 772568"/>
                  <a:gd name="connsiteY4" fmla="*/ 225646 h 793376"/>
                  <a:gd name="connsiteX5" fmla="*/ 396688 w 772568"/>
                  <a:gd name="connsiteY5" fmla="*/ 90770 h 793376"/>
                  <a:gd name="connsiteX6" fmla="*/ 90770 w 772568"/>
                  <a:gd name="connsiteY6" fmla="*/ 396688 h 793376"/>
                  <a:gd name="connsiteX7" fmla="*/ 396688 w 772568"/>
                  <a:gd name="connsiteY7" fmla="*/ 702606 h 793376"/>
                  <a:gd name="connsiteX8" fmla="*/ 650360 w 772568"/>
                  <a:gd name="connsiteY8" fmla="*/ 567730 h 793376"/>
                  <a:gd name="connsiteX9" fmla="*/ 677508 w 772568"/>
                  <a:gd name="connsiteY9" fmla="*/ 517712 h 793376"/>
                  <a:gd name="connsiteX10" fmla="*/ 772568 w 772568"/>
                  <a:gd name="connsiteY10" fmla="*/ 517712 h 793376"/>
                  <a:gd name="connsiteX11" fmla="*/ 762204 w 772568"/>
                  <a:gd name="connsiteY11" fmla="*/ 551097 h 793376"/>
                  <a:gd name="connsiteX12" fmla="*/ 396689 w 772568"/>
                  <a:gd name="connsiteY12" fmla="*/ 793376 h 793376"/>
                  <a:gd name="connsiteX13" fmla="*/ 0 w 772568"/>
                  <a:gd name="connsiteY13" fmla="*/ 396688 h 793376"/>
                  <a:gd name="connsiteX14" fmla="*/ 396689 w 772568"/>
                  <a:gd name="connsiteY14" fmla="*/ 0 h 79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568" h="793376">
                    <a:moveTo>
                      <a:pt x="396689" y="0"/>
                    </a:moveTo>
                    <a:cubicBezTo>
                      <a:pt x="561003" y="0"/>
                      <a:pt x="701984" y="99902"/>
                      <a:pt x="762204" y="242279"/>
                    </a:cubicBezTo>
                    <a:lnTo>
                      <a:pt x="772568" y="275665"/>
                    </a:lnTo>
                    <a:lnTo>
                      <a:pt x="677509" y="275665"/>
                    </a:lnTo>
                    <a:lnTo>
                      <a:pt x="650360" y="225646"/>
                    </a:lnTo>
                    <a:cubicBezTo>
                      <a:pt x="595385" y="144272"/>
                      <a:pt x="502284" y="90770"/>
                      <a:pt x="396688" y="90770"/>
                    </a:cubicBezTo>
                    <a:cubicBezTo>
                      <a:pt x="227734" y="90770"/>
                      <a:pt x="90770" y="227734"/>
                      <a:pt x="90770" y="396688"/>
                    </a:cubicBezTo>
                    <a:cubicBezTo>
                      <a:pt x="90770" y="565642"/>
                      <a:pt x="227734" y="702606"/>
                      <a:pt x="396688" y="702606"/>
                    </a:cubicBezTo>
                    <a:cubicBezTo>
                      <a:pt x="502284" y="702606"/>
                      <a:pt x="595385" y="649104"/>
                      <a:pt x="650360" y="567730"/>
                    </a:cubicBezTo>
                    <a:lnTo>
                      <a:pt x="677508" y="517712"/>
                    </a:lnTo>
                    <a:lnTo>
                      <a:pt x="772568" y="517712"/>
                    </a:lnTo>
                    <a:lnTo>
                      <a:pt x="762204" y="551097"/>
                    </a:lnTo>
                    <a:cubicBezTo>
                      <a:pt x="701984" y="693474"/>
                      <a:pt x="561003" y="793376"/>
                      <a:pt x="396689" y="793376"/>
                    </a:cubicBezTo>
                    <a:cubicBezTo>
                      <a:pt x="177604" y="793376"/>
                      <a:pt x="0" y="615773"/>
                      <a:pt x="0" y="396688"/>
                    </a:cubicBezTo>
                    <a:cubicBezTo>
                      <a:pt x="0" y="177603"/>
                      <a:pt x="177604" y="0"/>
                      <a:pt x="396689" y="0"/>
                    </a:cubicBezTo>
                    <a:close/>
                  </a:path>
                </a:pathLst>
              </a:custGeom>
              <a:solidFill>
                <a:srgbClr val="EA4B3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A1970F-975E-4DEA-A200-68EC7B2EE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3842" y="1210486"/>
                <a:ext cx="0" cy="1686697"/>
              </a:xfrm>
              <a:prstGeom prst="line">
                <a:avLst/>
              </a:prstGeom>
              <a:ln w="101600" cap="rnd">
                <a:solidFill>
                  <a:srgbClr val="E84C3D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F3C48B1-6269-4829-911A-DB8A2CF2F851}"/>
                  </a:ext>
                </a:extLst>
              </p:cNvPr>
              <p:cNvGrpSpPr/>
              <p:nvPr/>
            </p:nvGrpSpPr>
            <p:grpSpPr>
              <a:xfrm>
                <a:off x="6187670" y="2547948"/>
                <a:ext cx="2555391" cy="1964209"/>
                <a:chOff x="1999299" y="2494160"/>
                <a:chExt cx="2555391" cy="196420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130E4A1D-C124-4BCD-86D9-E05AE8840487}"/>
                    </a:ext>
                  </a:extLst>
                </p:cNvPr>
                <p:cNvGrpSpPr/>
                <p:nvPr/>
              </p:nvGrpSpPr>
              <p:grpSpPr>
                <a:xfrm rot="18953412">
                  <a:off x="1999299" y="2494160"/>
                  <a:ext cx="2555391" cy="1964209"/>
                  <a:chOff x="1936377" y="3079377"/>
                  <a:chExt cx="2555391" cy="1964209"/>
                </a:xfrm>
                <a:effectLst>
                  <a:reflection blurRad="127000" stA="63000" endPos="54000" dir="5400000" sy="-100000" algn="bl" rotWithShape="0"/>
                </a:effectLst>
                <a:scene3d>
                  <a:camera prst="orthographicFront"/>
                  <a:lightRig rig="glow" dir="t"/>
                </a:scene3d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8B85DDD4-885E-4307-99A7-A3F531A62B1A}"/>
                      </a:ext>
                    </a:extLst>
                  </p:cNvPr>
                  <p:cNvSpPr/>
                  <p:nvPr/>
                </p:nvSpPr>
                <p:spPr>
                  <a:xfrm>
                    <a:off x="1936377" y="3079377"/>
                    <a:ext cx="1173836" cy="1223682"/>
                  </a:xfrm>
                  <a:prstGeom prst="roundRect">
                    <a:avLst/>
                  </a:prstGeom>
                  <a:solidFill>
                    <a:srgbClr val="E94C3D"/>
                  </a:solidFill>
                  <a:ln w="38100">
                    <a:solidFill>
                      <a:schemeClr val="bg1"/>
                    </a:solidFill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7B6D8280-5E4A-4E89-A58C-09401DC1803E}"/>
                      </a:ext>
                    </a:extLst>
                  </p:cNvPr>
                  <p:cNvSpPr/>
                  <p:nvPr/>
                </p:nvSpPr>
                <p:spPr>
                  <a:xfrm>
                    <a:off x="2770093" y="3218888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EC8533DD-2616-44A4-BA59-42AB325EFE67}"/>
                      </a:ext>
                    </a:extLst>
                  </p:cNvPr>
                  <p:cNvSpPr/>
                  <p:nvPr/>
                </p:nvSpPr>
                <p:spPr>
                  <a:xfrm>
                    <a:off x="4295085" y="4833475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5FA141E-229A-4DB7-9A50-3FE6039117A0}"/>
                    </a:ext>
                  </a:extLst>
                </p:cNvPr>
                <p:cNvSpPr txBox="1"/>
                <p:nvPr/>
              </p:nvSpPr>
              <p:spPr>
                <a:xfrm>
                  <a:off x="2150963" y="3197401"/>
                  <a:ext cx="62920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7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endParaRPr lang="en-US" sz="7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45C0F95-5C58-445C-A122-AD48D350F9A6}"/>
                </a:ext>
              </a:extLst>
            </p:cNvPr>
            <p:cNvGrpSpPr/>
            <p:nvPr/>
          </p:nvGrpSpPr>
          <p:grpSpPr>
            <a:xfrm>
              <a:off x="7644062" y="262217"/>
              <a:ext cx="2555391" cy="4249940"/>
              <a:chOff x="7644062" y="262217"/>
              <a:chExt cx="2555391" cy="424994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399E650-57D1-459F-9A13-758EDA1DF6B4}"/>
                  </a:ext>
                </a:extLst>
              </p:cNvPr>
              <p:cNvSpPr/>
              <p:nvPr/>
            </p:nvSpPr>
            <p:spPr>
              <a:xfrm>
                <a:off x="7773950" y="262217"/>
                <a:ext cx="772568" cy="793376"/>
              </a:xfrm>
              <a:custGeom>
                <a:avLst/>
                <a:gdLst>
                  <a:gd name="connsiteX0" fmla="*/ 396689 w 772568"/>
                  <a:gd name="connsiteY0" fmla="*/ 0 h 793376"/>
                  <a:gd name="connsiteX1" fmla="*/ 762204 w 772568"/>
                  <a:gd name="connsiteY1" fmla="*/ 242279 h 793376"/>
                  <a:gd name="connsiteX2" fmla="*/ 772568 w 772568"/>
                  <a:gd name="connsiteY2" fmla="*/ 275665 h 793376"/>
                  <a:gd name="connsiteX3" fmla="*/ 677509 w 772568"/>
                  <a:gd name="connsiteY3" fmla="*/ 275665 h 793376"/>
                  <a:gd name="connsiteX4" fmla="*/ 650360 w 772568"/>
                  <a:gd name="connsiteY4" fmla="*/ 225646 h 793376"/>
                  <a:gd name="connsiteX5" fmla="*/ 396688 w 772568"/>
                  <a:gd name="connsiteY5" fmla="*/ 90770 h 793376"/>
                  <a:gd name="connsiteX6" fmla="*/ 90770 w 772568"/>
                  <a:gd name="connsiteY6" fmla="*/ 396688 h 793376"/>
                  <a:gd name="connsiteX7" fmla="*/ 396688 w 772568"/>
                  <a:gd name="connsiteY7" fmla="*/ 702606 h 793376"/>
                  <a:gd name="connsiteX8" fmla="*/ 650360 w 772568"/>
                  <a:gd name="connsiteY8" fmla="*/ 567730 h 793376"/>
                  <a:gd name="connsiteX9" fmla="*/ 677508 w 772568"/>
                  <a:gd name="connsiteY9" fmla="*/ 517712 h 793376"/>
                  <a:gd name="connsiteX10" fmla="*/ 772568 w 772568"/>
                  <a:gd name="connsiteY10" fmla="*/ 517712 h 793376"/>
                  <a:gd name="connsiteX11" fmla="*/ 762204 w 772568"/>
                  <a:gd name="connsiteY11" fmla="*/ 551097 h 793376"/>
                  <a:gd name="connsiteX12" fmla="*/ 396689 w 772568"/>
                  <a:gd name="connsiteY12" fmla="*/ 793376 h 793376"/>
                  <a:gd name="connsiteX13" fmla="*/ 0 w 772568"/>
                  <a:gd name="connsiteY13" fmla="*/ 396688 h 793376"/>
                  <a:gd name="connsiteX14" fmla="*/ 396689 w 772568"/>
                  <a:gd name="connsiteY14" fmla="*/ 0 h 79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568" h="793376">
                    <a:moveTo>
                      <a:pt x="396689" y="0"/>
                    </a:moveTo>
                    <a:cubicBezTo>
                      <a:pt x="561003" y="0"/>
                      <a:pt x="701984" y="99902"/>
                      <a:pt x="762204" y="242279"/>
                    </a:cubicBezTo>
                    <a:lnTo>
                      <a:pt x="772568" y="275665"/>
                    </a:lnTo>
                    <a:lnTo>
                      <a:pt x="677509" y="275665"/>
                    </a:lnTo>
                    <a:lnTo>
                      <a:pt x="650360" y="225646"/>
                    </a:lnTo>
                    <a:cubicBezTo>
                      <a:pt x="595385" y="144272"/>
                      <a:pt x="502284" y="90770"/>
                      <a:pt x="396688" y="90770"/>
                    </a:cubicBezTo>
                    <a:cubicBezTo>
                      <a:pt x="227734" y="90770"/>
                      <a:pt x="90770" y="227734"/>
                      <a:pt x="90770" y="396688"/>
                    </a:cubicBezTo>
                    <a:cubicBezTo>
                      <a:pt x="90770" y="565642"/>
                      <a:pt x="227734" y="702606"/>
                      <a:pt x="396688" y="702606"/>
                    </a:cubicBezTo>
                    <a:cubicBezTo>
                      <a:pt x="502284" y="702606"/>
                      <a:pt x="595385" y="649104"/>
                      <a:pt x="650360" y="567730"/>
                    </a:cubicBezTo>
                    <a:lnTo>
                      <a:pt x="677508" y="517712"/>
                    </a:lnTo>
                    <a:lnTo>
                      <a:pt x="772568" y="517712"/>
                    </a:lnTo>
                    <a:lnTo>
                      <a:pt x="762204" y="551097"/>
                    </a:lnTo>
                    <a:cubicBezTo>
                      <a:pt x="701984" y="693474"/>
                      <a:pt x="561003" y="793376"/>
                      <a:pt x="396689" y="793376"/>
                    </a:cubicBezTo>
                    <a:cubicBezTo>
                      <a:pt x="177604" y="793376"/>
                      <a:pt x="0" y="615773"/>
                      <a:pt x="0" y="396688"/>
                    </a:cubicBezTo>
                    <a:cubicBezTo>
                      <a:pt x="0" y="177603"/>
                      <a:pt x="177604" y="0"/>
                      <a:pt x="396689" y="0"/>
                    </a:cubicBezTo>
                    <a:close/>
                  </a:path>
                </a:pathLst>
              </a:custGeom>
              <a:solidFill>
                <a:srgbClr val="01A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6C75AE1-F222-4A6A-BAAA-AE050DAC9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0234" y="1210486"/>
                <a:ext cx="0" cy="1686697"/>
              </a:xfrm>
              <a:prstGeom prst="line">
                <a:avLst/>
              </a:prstGeom>
              <a:ln w="101600" cap="rnd">
                <a:solidFill>
                  <a:srgbClr val="00A6FA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14BEDEF-1C50-49AA-8D51-C06D7BB56E8A}"/>
                  </a:ext>
                </a:extLst>
              </p:cNvPr>
              <p:cNvGrpSpPr/>
              <p:nvPr/>
            </p:nvGrpSpPr>
            <p:grpSpPr>
              <a:xfrm>
                <a:off x="7644062" y="2547948"/>
                <a:ext cx="2555391" cy="1964209"/>
                <a:chOff x="1999299" y="2494160"/>
                <a:chExt cx="2555391" cy="1964209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9C728F90-D566-446B-A1CD-4145FAD02305}"/>
                    </a:ext>
                  </a:extLst>
                </p:cNvPr>
                <p:cNvGrpSpPr/>
                <p:nvPr/>
              </p:nvGrpSpPr>
              <p:grpSpPr>
                <a:xfrm rot="18953412">
                  <a:off x="1999299" y="2494160"/>
                  <a:ext cx="2555391" cy="1964209"/>
                  <a:chOff x="1936377" y="3079377"/>
                  <a:chExt cx="2555391" cy="1964209"/>
                </a:xfrm>
                <a:effectLst>
                  <a:reflection blurRad="127000" stA="63000" endPos="54000" dir="5400000" sy="-100000" algn="bl" rotWithShape="0"/>
                </a:effectLst>
                <a:scene3d>
                  <a:camera prst="orthographicFront"/>
                  <a:lightRig rig="glow" dir="t"/>
                </a:scene3d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44F5C24D-24C1-4A76-937B-4CB99A0BD502}"/>
                      </a:ext>
                    </a:extLst>
                  </p:cNvPr>
                  <p:cNvSpPr/>
                  <p:nvPr/>
                </p:nvSpPr>
                <p:spPr>
                  <a:xfrm>
                    <a:off x="1936377" y="3079377"/>
                    <a:ext cx="1173836" cy="1223682"/>
                  </a:xfrm>
                  <a:prstGeom prst="roundRect">
                    <a:avLst/>
                  </a:prstGeom>
                  <a:solidFill>
                    <a:srgbClr val="00A9FF"/>
                  </a:solidFill>
                  <a:ln w="38100">
                    <a:solidFill>
                      <a:schemeClr val="bg1"/>
                    </a:solidFill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13A5B92-4A26-448C-B8C2-7BCD4332885E}"/>
                      </a:ext>
                    </a:extLst>
                  </p:cNvPr>
                  <p:cNvSpPr/>
                  <p:nvPr/>
                </p:nvSpPr>
                <p:spPr>
                  <a:xfrm>
                    <a:off x="2770093" y="3218888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22E04D4F-BB0D-41B0-8D81-545614CEB896}"/>
                      </a:ext>
                    </a:extLst>
                  </p:cNvPr>
                  <p:cNvSpPr/>
                  <p:nvPr/>
                </p:nvSpPr>
                <p:spPr>
                  <a:xfrm>
                    <a:off x="4295085" y="4833475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051CC8A-DAF4-437C-876B-C9221EDDE76F}"/>
                    </a:ext>
                  </a:extLst>
                </p:cNvPr>
                <p:cNvSpPr txBox="1"/>
                <p:nvPr/>
              </p:nvSpPr>
              <p:spPr>
                <a:xfrm>
                  <a:off x="2189258" y="3187283"/>
                  <a:ext cx="62920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7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  <a:endParaRPr lang="en-US" sz="7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9B8DE43-0A61-4483-BAFB-B263778B4DBF}"/>
                </a:ext>
              </a:extLst>
            </p:cNvPr>
            <p:cNvGrpSpPr/>
            <p:nvPr/>
          </p:nvGrpSpPr>
          <p:grpSpPr>
            <a:xfrm>
              <a:off x="9064516" y="262217"/>
              <a:ext cx="2555391" cy="4249940"/>
              <a:chOff x="9385943" y="262217"/>
              <a:chExt cx="2555391" cy="4249940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05EFC9A-948F-444F-A8CE-396173BD4490}"/>
                  </a:ext>
                </a:extLst>
              </p:cNvPr>
              <p:cNvSpPr/>
              <p:nvPr/>
            </p:nvSpPr>
            <p:spPr>
              <a:xfrm>
                <a:off x="9515831" y="262217"/>
                <a:ext cx="772568" cy="793376"/>
              </a:xfrm>
              <a:custGeom>
                <a:avLst/>
                <a:gdLst>
                  <a:gd name="connsiteX0" fmla="*/ 396689 w 772568"/>
                  <a:gd name="connsiteY0" fmla="*/ 0 h 793376"/>
                  <a:gd name="connsiteX1" fmla="*/ 762204 w 772568"/>
                  <a:gd name="connsiteY1" fmla="*/ 242279 h 793376"/>
                  <a:gd name="connsiteX2" fmla="*/ 772568 w 772568"/>
                  <a:gd name="connsiteY2" fmla="*/ 275665 h 793376"/>
                  <a:gd name="connsiteX3" fmla="*/ 677509 w 772568"/>
                  <a:gd name="connsiteY3" fmla="*/ 275665 h 793376"/>
                  <a:gd name="connsiteX4" fmla="*/ 650360 w 772568"/>
                  <a:gd name="connsiteY4" fmla="*/ 225646 h 793376"/>
                  <a:gd name="connsiteX5" fmla="*/ 396688 w 772568"/>
                  <a:gd name="connsiteY5" fmla="*/ 90770 h 793376"/>
                  <a:gd name="connsiteX6" fmla="*/ 90770 w 772568"/>
                  <a:gd name="connsiteY6" fmla="*/ 396688 h 793376"/>
                  <a:gd name="connsiteX7" fmla="*/ 396688 w 772568"/>
                  <a:gd name="connsiteY7" fmla="*/ 702606 h 793376"/>
                  <a:gd name="connsiteX8" fmla="*/ 650360 w 772568"/>
                  <a:gd name="connsiteY8" fmla="*/ 567730 h 793376"/>
                  <a:gd name="connsiteX9" fmla="*/ 677508 w 772568"/>
                  <a:gd name="connsiteY9" fmla="*/ 517712 h 793376"/>
                  <a:gd name="connsiteX10" fmla="*/ 772568 w 772568"/>
                  <a:gd name="connsiteY10" fmla="*/ 517712 h 793376"/>
                  <a:gd name="connsiteX11" fmla="*/ 762204 w 772568"/>
                  <a:gd name="connsiteY11" fmla="*/ 551097 h 793376"/>
                  <a:gd name="connsiteX12" fmla="*/ 396689 w 772568"/>
                  <a:gd name="connsiteY12" fmla="*/ 793376 h 793376"/>
                  <a:gd name="connsiteX13" fmla="*/ 0 w 772568"/>
                  <a:gd name="connsiteY13" fmla="*/ 396688 h 793376"/>
                  <a:gd name="connsiteX14" fmla="*/ 396689 w 772568"/>
                  <a:gd name="connsiteY14" fmla="*/ 0 h 79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568" h="793376">
                    <a:moveTo>
                      <a:pt x="396689" y="0"/>
                    </a:moveTo>
                    <a:cubicBezTo>
                      <a:pt x="561003" y="0"/>
                      <a:pt x="701984" y="99902"/>
                      <a:pt x="762204" y="242279"/>
                    </a:cubicBezTo>
                    <a:lnTo>
                      <a:pt x="772568" y="275665"/>
                    </a:lnTo>
                    <a:lnTo>
                      <a:pt x="677509" y="275665"/>
                    </a:lnTo>
                    <a:lnTo>
                      <a:pt x="650360" y="225646"/>
                    </a:lnTo>
                    <a:cubicBezTo>
                      <a:pt x="595385" y="144272"/>
                      <a:pt x="502284" y="90770"/>
                      <a:pt x="396688" y="90770"/>
                    </a:cubicBezTo>
                    <a:cubicBezTo>
                      <a:pt x="227734" y="90770"/>
                      <a:pt x="90770" y="227734"/>
                      <a:pt x="90770" y="396688"/>
                    </a:cubicBezTo>
                    <a:cubicBezTo>
                      <a:pt x="90770" y="565642"/>
                      <a:pt x="227734" y="702606"/>
                      <a:pt x="396688" y="702606"/>
                    </a:cubicBezTo>
                    <a:cubicBezTo>
                      <a:pt x="502284" y="702606"/>
                      <a:pt x="595385" y="649104"/>
                      <a:pt x="650360" y="567730"/>
                    </a:cubicBezTo>
                    <a:lnTo>
                      <a:pt x="677508" y="517712"/>
                    </a:lnTo>
                    <a:lnTo>
                      <a:pt x="772568" y="517712"/>
                    </a:lnTo>
                    <a:lnTo>
                      <a:pt x="762204" y="551097"/>
                    </a:lnTo>
                    <a:cubicBezTo>
                      <a:pt x="701984" y="693474"/>
                      <a:pt x="561003" y="793376"/>
                      <a:pt x="396689" y="793376"/>
                    </a:cubicBezTo>
                    <a:cubicBezTo>
                      <a:pt x="177604" y="793376"/>
                      <a:pt x="0" y="615773"/>
                      <a:pt x="0" y="396688"/>
                    </a:cubicBezTo>
                    <a:cubicBezTo>
                      <a:pt x="0" y="177603"/>
                      <a:pt x="177604" y="0"/>
                      <a:pt x="396689" y="0"/>
                    </a:cubicBezTo>
                    <a:close/>
                  </a:path>
                </a:pathLst>
              </a:custGeom>
              <a:solidFill>
                <a:srgbClr val="6027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3B33EF3-BAF0-46B7-92D3-E9A8B82B1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2115" y="1210486"/>
                <a:ext cx="0" cy="1686697"/>
              </a:xfrm>
              <a:prstGeom prst="line">
                <a:avLst/>
              </a:prstGeom>
              <a:ln w="101600" cap="rnd">
                <a:solidFill>
                  <a:srgbClr val="6027C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26B736D-BAFC-4662-85FE-80003E1F0F47}"/>
                  </a:ext>
                </a:extLst>
              </p:cNvPr>
              <p:cNvGrpSpPr/>
              <p:nvPr/>
            </p:nvGrpSpPr>
            <p:grpSpPr>
              <a:xfrm>
                <a:off x="9385943" y="2547948"/>
                <a:ext cx="2555391" cy="1964209"/>
                <a:chOff x="1999299" y="2494160"/>
                <a:chExt cx="2555391" cy="1964209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91672E0-028D-43A2-996E-083CEFAB693E}"/>
                    </a:ext>
                  </a:extLst>
                </p:cNvPr>
                <p:cNvGrpSpPr/>
                <p:nvPr/>
              </p:nvGrpSpPr>
              <p:grpSpPr>
                <a:xfrm rot="18953412">
                  <a:off x="1999299" y="2494160"/>
                  <a:ext cx="2555391" cy="1964209"/>
                  <a:chOff x="1936377" y="3079377"/>
                  <a:chExt cx="2555391" cy="1964209"/>
                </a:xfrm>
                <a:effectLst>
                  <a:reflection blurRad="127000" stA="63000" endPos="54000" dir="5400000" sy="-100000" algn="bl" rotWithShape="0"/>
                </a:effectLst>
                <a:scene3d>
                  <a:camera prst="orthographicFront"/>
                  <a:lightRig rig="glow" dir="t"/>
                </a:scene3d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5B06800B-0C54-42E7-8455-C266058938E3}"/>
                      </a:ext>
                    </a:extLst>
                  </p:cNvPr>
                  <p:cNvSpPr/>
                  <p:nvPr/>
                </p:nvSpPr>
                <p:spPr>
                  <a:xfrm>
                    <a:off x="1936377" y="3079377"/>
                    <a:ext cx="1173836" cy="1223682"/>
                  </a:xfrm>
                  <a:prstGeom prst="roundRect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38100">
                    <a:solidFill>
                      <a:schemeClr val="bg1"/>
                    </a:solidFill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0311545-1BFB-444A-9D4B-2693FBDDC110}"/>
                      </a:ext>
                    </a:extLst>
                  </p:cNvPr>
                  <p:cNvSpPr/>
                  <p:nvPr/>
                </p:nvSpPr>
                <p:spPr>
                  <a:xfrm>
                    <a:off x="2770093" y="3218888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CC804FC-438D-4802-8AD3-0D095B7495D1}"/>
                      </a:ext>
                    </a:extLst>
                  </p:cNvPr>
                  <p:cNvSpPr/>
                  <p:nvPr/>
                </p:nvSpPr>
                <p:spPr>
                  <a:xfrm>
                    <a:off x="4295085" y="4833475"/>
                    <a:ext cx="196683" cy="210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66EAEC-D473-4BDD-B46A-D67F0526A6FD}"/>
                    </a:ext>
                  </a:extLst>
                </p:cNvPr>
                <p:cNvSpPr txBox="1"/>
                <p:nvPr/>
              </p:nvSpPr>
              <p:spPr>
                <a:xfrm>
                  <a:off x="2030002" y="3187283"/>
                  <a:ext cx="62920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C08D43-E8C0-4998-B4D5-912472A2160E}"/>
                </a:ext>
              </a:extLst>
            </p:cNvPr>
            <p:cNvSpPr/>
            <p:nvPr/>
          </p:nvSpPr>
          <p:spPr>
            <a:xfrm rot="18831041">
              <a:off x="98933" y="1459171"/>
              <a:ext cx="3576252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dirty="0" err="1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44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ক্লাসে </a:t>
              </a:r>
              <a:endParaRPr lang="en-US" sz="4400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17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8E0EA2-FEBF-4363-A218-93F179734BD2}"/>
              </a:ext>
            </a:extLst>
          </p:cNvPr>
          <p:cNvSpPr txBox="1"/>
          <p:nvPr/>
        </p:nvSpPr>
        <p:spPr>
          <a:xfrm>
            <a:off x="843955" y="493023"/>
            <a:ext cx="46112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নির্বাচন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১. পুকুরটি খোলামেলা  রোদ্রউজ্জ্বল জায়গায় এবং বাড়ির আশপাশে হতে হবে যেন নিরাপত্তা নিশ্চিত করা যায়;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২. মাটির গুণাগুণ পুকুরের জন্য খুব গুরুত্বপূর্ণ। সাধারণত দো-আঁশ, এঁটেল দো-আঁশ ও এঁটেল মাটি পুকুরের জন্য ভালো;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৩. পুকুরের আয়তন কমপক্ষে ১০ শতাংশ হতে হবে। ৩০ শতাংশ থেকে ৫০ শতাংশ আকারের পুকুর মাছ চাষের জন্য বেশি উপযোগী;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পুকুরের গভীরতা ২-৩ মিটার রাখতে হবে এবং বছরের পুরো সময় পানি থাকতে হবে;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৫. পুকুর পাড়ে বড় গাছ বা ঝোপঝাড় থাকা যাবে না। বিশেষ করে পাতাঝরা গাছ রাখা যাবে না।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E9F53-48E2-492D-8FE9-EAA41C59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614" y="880533"/>
            <a:ext cx="6210228" cy="49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F04D42-A0E4-4407-8031-FD18F9E10D00}"/>
              </a:ext>
            </a:extLst>
          </p:cNvPr>
          <p:cNvSpPr txBox="1"/>
          <p:nvPr/>
        </p:nvSpPr>
        <p:spPr>
          <a:xfrm>
            <a:off x="741420" y="0"/>
            <a:ext cx="609361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চাষের জন্য পুকুর প্রস্তুতি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ও তলা মেরামত করা; 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পাড়ের ঝোপ জঙ্গল পরিষ্কার করা; 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জলজ আগাছা পরিষ্কার করা; </a:t>
            </a:r>
          </a:p>
          <a:p>
            <a:pPr marL="342900" indent="-342900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ও অবাঞ্ছিত মাছ দূর করা;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-পুকুর শুকানো; 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-বার বার জাল টানা;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-ওষুধ প্রয়োগ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রোটেনন-পরিমাণ ২৫-৩০ গ্রাম/শতাংশ/ফুট। এর বিষক্রিয়ার মেয়াদ ৭-১০ দিন। প্রয়োগের সময় রোদ্রজ্জ্বল দিনে।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ফসটক্সিন/কুইফস/সেলফস -৩ গ্রাম/শতাংশ/ ফুট। মেয়াদ এবং সময় পূর্বের মতো;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৫. চুন প্রয়োগ: কারণ/কাজ/উপকারিতা সাধারণত ১ কেজি চুন/শতাংশ প্রয়োগ করতে যদি পি এইচ এর মান ৭ এর আশেপাশে থাকে। বছরে সাধারণত ২ বার চুন প্রয়োগ করতে হয়। একবার পুকুর তৈরির সময়, দ্বিতীয় বার শীতের শুরুতে কার্র্তিক অগ্রহায়ণ মাসে।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DA79-6036-419F-9247-528F1E50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3" r="15103"/>
          <a:stretch/>
        </p:blipFill>
        <p:spPr>
          <a:xfrm>
            <a:off x="6835038" y="1083733"/>
            <a:ext cx="5109028" cy="41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8B31E-D77E-489E-800E-51157DFA9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18" y="-1"/>
            <a:ext cx="3270325" cy="3270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BA9C8-ADAB-4054-8CB0-2AB16B785321}"/>
              </a:ext>
            </a:extLst>
          </p:cNvPr>
          <p:cNvSpPr txBox="1"/>
          <p:nvPr/>
        </p:nvSpPr>
        <p:spPr>
          <a:xfrm>
            <a:off x="1457787" y="2887682"/>
            <a:ext cx="100119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মাছ চাষ জল নির্ভর হওয়ার জন্য এর উৎপাদন ক্ষমতা কৃষিকাজের থেকে অনেক বেশী।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মাছ প্রোটিন-জাতীয় সহজপাচ্য খাবারের উৎস।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মাছ ভিটামিন সরবরাহের অত্যন্ত উত্তম একটি মাধ্যম।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মাছের যকৃৎ-নিঃসৃত তৈল এ এবং ডি ভিটামিনের খুব ভালো উৎস হিসেবে কাজ করে।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শৌখিন জুতো এবং হাত ব্যাগ তৈরিতে মাছের চামড়ার অপরিহার্য ব্যবহার দেখা যায়।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এছাড়া রঙিন মাছের রপ্তানী থেকে প্রচুর পরিমাণে বৈদেশিক মুদ্রা আয় করা সম্ভব।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CF7D9-F76B-43E7-B2E2-FE420E28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9" y="29699"/>
            <a:ext cx="3270325" cy="3270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98058-2650-4D11-B79E-BC60162785DB}"/>
              </a:ext>
            </a:extLst>
          </p:cNvPr>
          <p:cNvSpPr txBox="1"/>
          <p:nvPr/>
        </p:nvSpPr>
        <p:spPr>
          <a:xfrm>
            <a:off x="4399878" y="311723"/>
            <a:ext cx="3022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চাষের অর্থনৈতিক গুরুত্ব </a:t>
            </a:r>
          </a:p>
        </p:txBody>
      </p:sp>
    </p:spTree>
    <p:extLst>
      <p:ext uri="{BB962C8B-B14F-4D97-AF65-F5344CB8AC3E}">
        <p14:creationId xmlns:p14="http://schemas.microsoft.com/office/powerpoint/2010/main" val="25436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381000"/>
            <a:ext cx="3140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5466" y="4618748"/>
            <a:ext cx="62405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মাছ চাষের </a:t>
            </a:r>
            <a:r>
              <a:rPr lang="bn-BD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পদ্ধতি গুলি </a:t>
            </a:r>
            <a:r>
              <a:rPr lang="bn-IN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লিখ</a:t>
            </a:r>
            <a:r>
              <a:rPr lang="bn-BD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0127C-FA28-4B2E-8C02-78E5FF547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67" y="1353175"/>
            <a:ext cx="4593771" cy="321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7014-63B8-4A38-9393-9154E294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50665" cy="6947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1600" y="776374"/>
            <a:ext cx="955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মাৎস্য চাষ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নির্বাচনে কি কি বিষয় বিবেচনা করতে হয়?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চুন দেয়া প্রয়োজন কেন?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91288" y="160338"/>
            <a:ext cx="2133600" cy="9906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9470" y="4514165"/>
            <a:ext cx="7924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একটি আদর্শ পুকুর প্রস্তুতির ধাপসমূহ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বিশ্লেষণ পূর্বক একটি প্রতিবেদন তৈরি কর।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1" y="381000"/>
            <a:ext cx="3334139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BA9F6-4D41-470C-8054-55413C43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55" y="1143000"/>
            <a:ext cx="4013771" cy="326830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33900" y="609600"/>
            <a:ext cx="2514600" cy="1143000"/>
            <a:chOff x="2971800" y="457200"/>
            <a:chExt cx="2514600" cy="1143000"/>
          </a:xfrm>
        </p:grpSpPr>
        <p:sp>
          <p:nvSpPr>
            <p:cNvPr id="5" name="Oval 4"/>
            <p:cNvSpPr/>
            <p:nvPr/>
          </p:nvSpPr>
          <p:spPr>
            <a:xfrm>
              <a:off x="2971800" y="457200"/>
              <a:ext cx="2514600" cy="1143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733800" y="567035"/>
              <a:ext cx="12522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বাণী </a:t>
              </a:r>
              <a:endPara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707805-915E-419D-83CE-DF1A4E18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085975"/>
            <a:ext cx="5188608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9063" y="671817"/>
            <a:ext cx="38076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সকলকে</a:t>
            </a:r>
            <a:endParaRPr lang="bn-IN" sz="96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96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ধন্যবাদ</a:t>
            </a:r>
            <a:endParaRPr lang="en-US" sz="96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82A68-117B-4B17-AEC8-15AD751E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0" y="114301"/>
            <a:ext cx="4572200" cy="6071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DB7C0-3EF9-40A5-A9A7-0359444C5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816"/>
            <a:ext cx="4224237" cy="5514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6686D-B06E-4B33-9799-F4D0661F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2"/>
            <a:ext cx="12210297" cy="69121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029" y="3995205"/>
            <a:ext cx="5241471" cy="231850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1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 </a:t>
            </a:r>
            <a:r>
              <a:rPr lang="en-US" sz="41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41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দশ-দ্বাদশ</a:t>
            </a:r>
            <a:endParaRPr lang="en-US" sz="3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মাৎস্য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চাষ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(</a:t>
            </a:r>
            <a:r>
              <a:rPr lang="en-US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en-US" sz="21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1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n-BD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সময়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: ৪০ </a:t>
            </a: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মিনিট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তারিখ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:</a:t>
            </a:r>
            <a:r>
              <a:rPr lang="bn-BD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13 .12.2020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1" y="1519323"/>
            <a:ext cx="4921955" cy="2590800"/>
          </a:xfrm>
          <a:noFill/>
        </p:spPr>
        <p:txBody>
          <a:bodyPr>
            <a:normAutofit fontScale="40000" lnSpcReduction="20000"/>
          </a:bodyPr>
          <a:lstStyle/>
          <a:p>
            <a:pPr algn="ctr"/>
            <a:r>
              <a:rPr lang="bn-BD" sz="11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মাহমুদা নাছরিন  </a:t>
            </a:r>
            <a:endParaRPr lang="en-US" sz="11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r>
              <a:rPr lang="en-US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ইনডেক্স নং ৩০৮৪৬১৪  </a:t>
            </a:r>
            <a:endParaRPr lang="en-US" sz="5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 জিয়াউর রহমান</a:t>
            </a:r>
            <a:r>
              <a:rPr lang="en-US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শ্যামগঞ্জ, পূর্বধলা, নেত্রকোনা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mahmudanasrin75@gmail.com</a:t>
            </a:r>
            <a:endParaRPr lang="bn-BD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n>
                <a:solidFill>
                  <a:schemeClr val="bg2"/>
                </a:solidFill>
              </a:ln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7" name="Picture 6" descr="National University :: College Deta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-23683"/>
            <a:ext cx="1428750" cy="17907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24347" y="247677"/>
            <a:ext cx="24481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676E-DF7F-4818-A7BA-78ADCF4D9C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1239" r="11890" b="12526"/>
          <a:stretch/>
        </p:blipFill>
        <p:spPr>
          <a:xfrm>
            <a:off x="9058275" y="-12249"/>
            <a:ext cx="3028343" cy="361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748E6F-FD78-4D38-95F5-A03499C6F1C2}"/>
              </a:ext>
            </a:extLst>
          </p:cNvPr>
          <p:cNvGrpSpPr/>
          <p:nvPr/>
        </p:nvGrpSpPr>
        <p:grpSpPr>
          <a:xfrm>
            <a:off x="2126561" y="207639"/>
            <a:ext cx="7630756" cy="6442722"/>
            <a:chOff x="2126561" y="207639"/>
            <a:chExt cx="7630756" cy="6442722"/>
          </a:xfrm>
        </p:grpSpPr>
        <p:sp>
          <p:nvSpPr>
            <p:cNvPr id="9" name="Rectangle 8"/>
            <p:cNvSpPr/>
            <p:nvPr/>
          </p:nvSpPr>
          <p:spPr>
            <a:xfrm>
              <a:off x="3270325" y="207639"/>
              <a:ext cx="508504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dirty="0">
                  <a:ln w="1905">
                    <a:solidFill>
                      <a:srgbClr val="FF0000"/>
                    </a:solidFill>
                  </a:ln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5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3858" y="5203811"/>
              <a:ext cx="602428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8800" b="1" dirty="0">
                  <a:solidFill>
                    <a:srgbClr val="00B050"/>
                  </a:solidFill>
                  <a:latin typeface="Arial" panose="020B0604020202020204" pitchFamily="34" charset="0"/>
                  <a:cs typeface="NikoshBAN" panose="02000000000000000000" pitchFamily="2" charset="0"/>
                </a:rPr>
                <a:t>মাছ </a:t>
              </a:r>
              <a:r>
                <a:rPr lang="en-US" sz="8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NikoshBAN" panose="02000000000000000000" pitchFamily="2" charset="0"/>
                </a:rPr>
                <a:t>চাষ</a:t>
              </a:r>
              <a:endParaRPr lang="en-US" sz="8800" b="1" dirty="0">
                <a:ln w="190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78DCDB-EA49-40DF-98D3-7EF42A960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6561" y="930914"/>
              <a:ext cx="7630756" cy="4480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A40E2D-582E-45EA-823F-F0A11BCF1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998" y="3042361"/>
              <a:ext cx="3870679" cy="23615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1EDFE0-10BA-4676-AC7F-18F868AE674D}"/>
              </a:ext>
            </a:extLst>
          </p:cNvPr>
          <p:cNvGrpSpPr/>
          <p:nvPr/>
        </p:nvGrpSpPr>
        <p:grpSpPr>
          <a:xfrm>
            <a:off x="1038471" y="336896"/>
            <a:ext cx="9820682" cy="4923571"/>
            <a:chOff x="1038471" y="336896"/>
            <a:chExt cx="9820682" cy="49235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E5DCCAE-C164-4D6B-9DCC-3B3F70E33143}"/>
                </a:ext>
              </a:extLst>
            </p:cNvPr>
            <p:cNvGrpSpPr/>
            <p:nvPr/>
          </p:nvGrpSpPr>
          <p:grpSpPr>
            <a:xfrm>
              <a:off x="4543000" y="336896"/>
              <a:ext cx="2416728" cy="906212"/>
              <a:chOff x="1235607" y="303812"/>
              <a:chExt cx="2416728" cy="88244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51D071A-9ADB-4C85-A8CB-2E8284AE247B}"/>
                  </a:ext>
                </a:extLst>
              </p:cNvPr>
              <p:cNvSpPr/>
              <p:nvPr/>
            </p:nvSpPr>
            <p:spPr>
              <a:xfrm>
                <a:off x="1235607" y="303812"/>
                <a:ext cx="2416728" cy="882447"/>
              </a:xfrm>
              <a:prstGeom prst="roundRect">
                <a:avLst>
                  <a:gd name="adj" fmla="val 49176"/>
                </a:avLst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CA099C93-D29E-4A64-9234-F347550E25F6}"/>
                  </a:ext>
                </a:extLst>
              </p:cNvPr>
              <p:cNvSpPr/>
              <p:nvPr/>
            </p:nvSpPr>
            <p:spPr>
              <a:xfrm rot="5400000">
                <a:off x="2681596" y="631227"/>
                <a:ext cx="699606" cy="166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1FDCB4-D26C-4D15-AA6B-45AC6A0768D9}"/>
                </a:ext>
              </a:extLst>
            </p:cNvPr>
            <p:cNvGrpSpPr/>
            <p:nvPr/>
          </p:nvGrpSpPr>
          <p:grpSpPr>
            <a:xfrm rot="2464297">
              <a:off x="1955071" y="1903402"/>
              <a:ext cx="515227" cy="3338178"/>
              <a:chOff x="1109454" y="969627"/>
              <a:chExt cx="444507" cy="348957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C0EE3-A907-493B-9846-A7973A465878}"/>
                  </a:ext>
                </a:extLst>
              </p:cNvPr>
              <p:cNvGrpSpPr/>
              <p:nvPr/>
            </p:nvGrpSpPr>
            <p:grpSpPr>
              <a:xfrm>
                <a:off x="1198801" y="969627"/>
                <a:ext cx="265814" cy="3489575"/>
                <a:chOff x="3072809" y="1371600"/>
                <a:chExt cx="265814" cy="3402418"/>
              </a:xfrm>
            </p:grpSpPr>
            <p:sp>
              <p:nvSpPr>
                <p:cNvPr id="4" name="Isosceles Triangle 3">
                  <a:extLst>
                    <a:ext uri="{FF2B5EF4-FFF2-40B4-BE49-F238E27FC236}">
                      <a16:creationId xmlns:a16="http://schemas.microsoft.com/office/drawing/2014/main" id="{E299F77B-A2C7-42D2-A4A3-E536A0F96D81}"/>
                    </a:ext>
                  </a:extLst>
                </p:cNvPr>
                <p:cNvSpPr/>
                <p:nvPr/>
              </p:nvSpPr>
              <p:spPr>
                <a:xfrm>
                  <a:off x="3072809" y="1371600"/>
                  <a:ext cx="265814" cy="1701209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E84A3415-DF46-46EA-855F-B5F5C36A0B06}"/>
                    </a:ext>
                  </a:extLst>
                </p:cNvPr>
                <p:cNvSpPr/>
                <p:nvPr/>
              </p:nvSpPr>
              <p:spPr>
                <a:xfrm flipV="1">
                  <a:off x="3072809" y="3072809"/>
                  <a:ext cx="265814" cy="1701209"/>
                </a:xfrm>
                <a:prstGeom prst="triangl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40F424-5C5A-49D3-92C9-A96043F5D752}"/>
                  </a:ext>
                </a:extLst>
              </p:cNvPr>
              <p:cNvSpPr/>
              <p:nvPr/>
            </p:nvSpPr>
            <p:spPr>
              <a:xfrm>
                <a:off x="1109454" y="2601418"/>
                <a:ext cx="444507" cy="46072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7F4D635-A617-4C46-881D-31EBD5BE519E}"/>
                </a:ext>
              </a:extLst>
            </p:cNvPr>
            <p:cNvSpPr/>
            <p:nvPr/>
          </p:nvSpPr>
          <p:spPr>
            <a:xfrm>
              <a:off x="1038471" y="1847589"/>
              <a:ext cx="3007644" cy="3412878"/>
            </a:xfrm>
            <a:prstGeom prst="arc">
              <a:avLst>
                <a:gd name="adj1" fmla="val 15926935"/>
                <a:gd name="adj2" fmla="val 5063593"/>
              </a:avLst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2AFA96-2E1E-45AE-91F8-5C887812B134}"/>
                </a:ext>
              </a:extLst>
            </p:cNvPr>
            <p:cNvSpPr/>
            <p:nvPr/>
          </p:nvSpPr>
          <p:spPr>
            <a:xfrm>
              <a:off x="3211947" y="1980263"/>
              <a:ext cx="427386" cy="40403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7B6B2-48BD-4C30-B9DC-0D87AA51FC3B}"/>
                </a:ext>
              </a:extLst>
            </p:cNvPr>
            <p:cNvSpPr/>
            <p:nvPr/>
          </p:nvSpPr>
          <p:spPr>
            <a:xfrm>
              <a:off x="3803379" y="2760632"/>
              <a:ext cx="427386" cy="404038"/>
            </a:xfrm>
            <a:prstGeom prst="ellipse">
              <a:avLst/>
            </a:prstGeom>
            <a:solidFill>
              <a:srgbClr val="DB25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77F002-1016-4378-8541-838D3EA18A92}"/>
                </a:ext>
              </a:extLst>
            </p:cNvPr>
            <p:cNvSpPr/>
            <p:nvPr/>
          </p:nvSpPr>
          <p:spPr>
            <a:xfrm>
              <a:off x="3808794" y="3707889"/>
              <a:ext cx="427386" cy="404038"/>
            </a:xfrm>
            <a:prstGeom prst="ellipse">
              <a:avLst/>
            </a:prstGeom>
            <a:solidFill>
              <a:srgbClr val="1EAA3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EC3836-73C6-4D8E-B9B3-EB1768DC9D2D}"/>
                </a:ext>
              </a:extLst>
            </p:cNvPr>
            <p:cNvSpPr/>
            <p:nvPr/>
          </p:nvSpPr>
          <p:spPr>
            <a:xfrm>
              <a:off x="3425417" y="4578983"/>
              <a:ext cx="427386" cy="4040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0E487B-108A-4583-BDB6-50C90EE87F00}"/>
                </a:ext>
              </a:extLst>
            </p:cNvPr>
            <p:cNvSpPr txBox="1"/>
            <p:nvPr/>
          </p:nvSpPr>
          <p:spPr>
            <a:xfrm>
              <a:off x="3852804" y="1843771"/>
              <a:ext cx="577529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মাৎস্য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চাষ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 ধারণা লাভ করতে পারবে।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BFC5C8-3D5D-456B-BB49-0FD40E3F470F}"/>
                </a:ext>
              </a:extLst>
            </p:cNvPr>
            <p:cNvSpPr txBox="1"/>
            <p:nvPr/>
          </p:nvSpPr>
          <p:spPr>
            <a:xfrm>
              <a:off x="4306695" y="2735286"/>
              <a:ext cx="5937443" cy="523220"/>
            </a:xfrm>
            <a:prstGeom prst="rect">
              <a:avLst/>
            </a:prstGeom>
            <a:solidFill>
              <a:srgbClr val="E159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চাষ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 ধারণা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51459F-5530-451A-9072-0A1B84DD7F31}"/>
                </a:ext>
              </a:extLst>
            </p:cNvPr>
            <p:cNvSpPr txBox="1"/>
            <p:nvPr/>
          </p:nvSpPr>
          <p:spPr>
            <a:xfrm>
              <a:off x="4306694" y="3716675"/>
              <a:ext cx="5321400" cy="523220"/>
            </a:xfrm>
            <a:prstGeom prst="rect">
              <a:avLst/>
            </a:prstGeom>
            <a:solidFill>
              <a:srgbClr val="3BCD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চাষের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সমুহ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95BB62-F956-44D5-BFA7-15410A2B18E9}"/>
                </a:ext>
              </a:extLst>
            </p:cNvPr>
            <p:cNvSpPr txBox="1"/>
            <p:nvPr/>
          </p:nvSpPr>
          <p:spPr>
            <a:xfrm>
              <a:off x="3967972" y="4698064"/>
              <a:ext cx="5660122" cy="523220"/>
            </a:xfrm>
            <a:prstGeom prst="rect">
              <a:avLst/>
            </a:prstGeom>
            <a:solidFill>
              <a:srgbClr val="3BCC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চাষের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5D128C-6167-46CA-B0CD-C2E04C9888C2}"/>
                </a:ext>
              </a:extLst>
            </p:cNvPr>
            <p:cNvSpPr/>
            <p:nvPr/>
          </p:nvSpPr>
          <p:spPr>
            <a:xfrm>
              <a:off x="5908782" y="344199"/>
              <a:ext cx="4950371" cy="921068"/>
            </a:xfrm>
            <a:custGeom>
              <a:avLst/>
              <a:gdLst>
                <a:gd name="connsiteX0" fmla="*/ 0 w 4206035"/>
                <a:gd name="connsiteY0" fmla="*/ 0 h 808884"/>
                <a:gd name="connsiteX1" fmla="*/ 3814745 w 4206035"/>
                <a:gd name="connsiteY1" fmla="*/ 0 h 808884"/>
                <a:gd name="connsiteX2" fmla="*/ 4206035 w 4206035"/>
                <a:gd name="connsiteY2" fmla="*/ 391290 h 808884"/>
                <a:gd name="connsiteX3" fmla="*/ 4206035 w 4206035"/>
                <a:gd name="connsiteY3" fmla="*/ 417594 h 808884"/>
                <a:gd name="connsiteX4" fmla="*/ 3814745 w 4206035"/>
                <a:gd name="connsiteY4" fmla="*/ 808884 h 808884"/>
                <a:gd name="connsiteX5" fmla="*/ 0 w 4206035"/>
                <a:gd name="connsiteY5" fmla="*/ 808884 h 808884"/>
                <a:gd name="connsiteX6" fmla="*/ 0 w 4206035"/>
                <a:gd name="connsiteY6" fmla="*/ 808884 h 808884"/>
                <a:gd name="connsiteX7" fmla="*/ 336767 w 4206035"/>
                <a:gd name="connsiteY7" fmla="*/ 404443 h 808884"/>
                <a:gd name="connsiteX8" fmla="*/ 0 w 4206035"/>
                <a:gd name="connsiteY8" fmla="*/ 1 h 80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035" h="808884">
                  <a:moveTo>
                    <a:pt x="0" y="0"/>
                  </a:moveTo>
                  <a:lnTo>
                    <a:pt x="3814745" y="0"/>
                  </a:lnTo>
                  <a:cubicBezTo>
                    <a:pt x="4030848" y="0"/>
                    <a:pt x="4206035" y="175187"/>
                    <a:pt x="4206035" y="391290"/>
                  </a:cubicBezTo>
                  <a:lnTo>
                    <a:pt x="4206035" y="417594"/>
                  </a:lnTo>
                  <a:cubicBezTo>
                    <a:pt x="4206035" y="633697"/>
                    <a:pt x="4030848" y="808884"/>
                    <a:pt x="3814745" y="808884"/>
                  </a:cubicBezTo>
                  <a:lnTo>
                    <a:pt x="0" y="808884"/>
                  </a:lnTo>
                  <a:lnTo>
                    <a:pt x="0" y="808884"/>
                  </a:lnTo>
                  <a:lnTo>
                    <a:pt x="336767" y="404443"/>
                  </a:lnTo>
                  <a:lnTo>
                    <a:pt x="0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F1FF"/>
                </a:gs>
                <a:gs pos="25000">
                  <a:schemeClr val="accent5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2794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28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6D873-B794-4C28-8B95-BEA50CCDF2AB}"/>
              </a:ext>
            </a:extLst>
          </p:cNvPr>
          <p:cNvSpPr txBox="1"/>
          <p:nvPr/>
        </p:nvSpPr>
        <p:spPr>
          <a:xfrm>
            <a:off x="481400" y="2929294"/>
            <a:ext cx="195738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মাৎস্যঃ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3A9C6C-94DE-4C26-A9EB-BE301318C913}"/>
              </a:ext>
            </a:extLst>
          </p:cNvPr>
          <p:cNvGrpSpPr/>
          <p:nvPr/>
        </p:nvGrpSpPr>
        <p:grpSpPr>
          <a:xfrm>
            <a:off x="514350" y="343971"/>
            <a:ext cx="11455501" cy="4029143"/>
            <a:chOff x="514350" y="343971"/>
            <a:chExt cx="11455501" cy="40291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83DA41-A059-46DB-BDC0-5C49CCE4C693}"/>
                </a:ext>
              </a:extLst>
            </p:cNvPr>
            <p:cNvSpPr txBox="1"/>
            <p:nvPr/>
          </p:nvSpPr>
          <p:spPr>
            <a:xfrm>
              <a:off x="2775348" y="343971"/>
              <a:ext cx="609361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মৎস্য নাকি মাৎস্য?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9648E0-F330-4223-93CC-4FBBC2DD2143}"/>
                </a:ext>
              </a:extLst>
            </p:cNvPr>
            <p:cNvSpPr txBox="1"/>
            <p:nvPr/>
          </p:nvSpPr>
          <p:spPr>
            <a:xfrm>
              <a:off x="514350" y="1359634"/>
              <a:ext cx="1957388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মৎস্যঃ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7B2475-3BB4-4B1F-AFA3-F27AB8E159E7}"/>
                </a:ext>
              </a:extLst>
            </p:cNvPr>
            <p:cNvSpPr txBox="1"/>
            <p:nvPr/>
          </p:nvSpPr>
          <p:spPr>
            <a:xfrm>
              <a:off x="2405837" y="1233794"/>
              <a:ext cx="883767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 খাদ্য সংস্থার মতে, মৎস্য বা মাছ বলতে বুঝায় শীতল রক্ত বিশিষ্ট 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জলজ মেরুদণ্ডী প্রাণী যারা ফুল্কার সাহায্যে শ্বাসকার্য চালায় এবং 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পাখনার সাহায্যে চলাচল করে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520DF7-25BC-49C7-8001-C47C5195249D}"/>
                </a:ext>
              </a:extLst>
            </p:cNvPr>
            <p:cNvSpPr txBox="1"/>
            <p:nvPr/>
          </p:nvSpPr>
          <p:spPr>
            <a:xfrm>
              <a:off x="2471738" y="2803454"/>
              <a:ext cx="94981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মাৎস্য বলতে সামগ্রিক ফিসারিজ বা জলজ প্রাণীকে বুঝায় ।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বৈজ্ঞানিক শ্রেণ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করণে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Mollusca (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শামুক-ঝিনুক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ও Crustacean</a:t>
              </a:r>
            </a:p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শ্রেণিভুক্ত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চিংড়ি-কাঁকড়া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গ্রুপের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অন্তর্ভুক্ত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72E86-5E0E-43A7-BE97-2FA85ED5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44" y="4544342"/>
            <a:ext cx="6378222" cy="19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1DF42-50F8-459C-A23E-8FD8CB0DBC74}"/>
              </a:ext>
            </a:extLst>
          </p:cNvPr>
          <p:cNvGrpSpPr/>
          <p:nvPr/>
        </p:nvGrpSpPr>
        <p:grpSpPr>
          <a:xfrm>
            <a:off x="657895" y="823150"/>
            <a:ext cx="6442993" cy="4215219"/>
            <a:chOff x="657895" y="823150"/>
            <a:chExt cx="6442993" cy="42152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CCC64E-3194-4A66-900D-A5554BFE46E3}"/>
                </a:ext>
              </a:extLst>
            </p:cNvPr>
            <p:cNvSpPr txBox="1"/>
            <p:nvPr/>
          </p:nvSpPr>
          <p:spPr>
            <a:xfrm>
              <a:off x="907173" y="823150"/>
              <a:ext cx="619371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মাৎস্য চাষ </a:t>
              </a:r>
              <a:r>
                <a:rPr lang="bn-IN" sz="4800" dirty="0">
                  <a:solidFill>
                    <a:srgbClr val="00B050"/>
                  </a:solidFill>
                </a:rPr>
                <a:t>(</a:t>
              </a:r>
              <a:r>
                <a:rPr lang="en-US" sz="4800" dirty="0">
                  <a:solidFill>
                    <a:srgbClr val="00B050"/>
                  </a:solidFill>
                </a:rPr>
                <a:t>Aquaculture)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53EA28-5C49-4641-8A48-74020F62D52A}"/>
                </a:ext>
              </a:extLst>
            </p:cNvPr>
            <p:cNvSpPr txBox="1"/>
            <p:nvPr/>
          </p:nvSpPr>
          <p:spPr>
            <a:xfrm>
              <a:off x="657896" y="2820625"/>
              <a:ext cx="619371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মাছ চাষ (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Psci</a:t>
              </a:r>
              <a:r>
                <a:rPr lang="en-US" sz="4800" dirty="0" err="1">
                  <a:solidFill>
                    <a:srgbClr val="00B050"/>
                  </a:solidFill>
                </a:rPr>
                <a:t>culture</a:t>
              </a:r>
              <a:r>
                <a:rPr lang="en-US" sz="4800" dirty="0">
                  <a:solidFill>
                    <a:srgbClr val="00B050"/>
                  </a:solidFill>
                </a:rPr>
                <a:t>)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16B32-F89E-43B4-B1C8-0260B66B65C1}"/>
                </a:ext>
              </a:extLst>
            </p:cNvPr>
            <p:cNvSpPr txBox="1"/>
            <p:nvPr/>
          </p:nvSpPr>
          <p:spPr>
            <a:xfrm>
              <a:off x="877337" y="1591931"/>
              <a:ext cx="60936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নির্দিষ্ট জলাশয়ে  খাদ্যোপযোগী, অর্থনৈতিক গুরুত্ব সম্পন্ন মাছ ও অন্যান্য জলজ প্রানীর পরিকল্পিত ও বিজ্ঞানভিত্তিক উৎপাদনকে মাৎস্য চাষ বলা হয়।</a:t>
              </a:r>
              <a:endParaRPr lang="bn-IN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E50084-CE00-4D1A-9274-2643009BD030}"/>
                </a:ext>
              </a:extLst>
            </p:cNvPr>
            <p:cNvSpPr txBox="1"/>
            <p:nvPr/>
          </p:nvSpPr>
          <p:spPr>
            <a:xfrm>
              <a:off x="707944" y="3561041"/>
              <a:ext cx="60936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The breeding, rearing, and transplantation of fish by artificial means is called pisciculture, in other words, fish farming.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BF482C-1796-4DA8-A5EE-C66FB7EFFE5A}"/>
                </a:ext>
              </a:extLst>
            </p:cNvPr>
            <p:cNvSpPr txBox="1"/>
            <p:nvPr/>
          </p:nvSpPr>
          <p:spPr>
            <a:xfrm>
              <a:off x="657895" y="4207372"/>
              <a:ext cx="60936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নির্দিষ্ট জলাশয়ে (পুকুর, দিঘি, লেক ইত্যাদি আবদ্ধ জলাশয়ে) পরিকল্পিতভাবে মাছ উৎপাদনকে মাছ চাষ বলা হয়।</a:t>
              </a:r>
              <a:endParaRPr lang="bn-IN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B4103CD-59CD-4A03-8628-5DC53803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17" y="1843885"/>
            <a:ext cx="4183939" cy="22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4B227-18C7-4F9B-A8EB-A6E9E055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9238" cy="218598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FAA30-EBE2-4443-B9D9-297318DCB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532530"/>
              </p:ext>
            </p:extLst>
          </p:nvPr>
        </p:nvGraphicFramePr>
        <p:xfrm>
          <a:off x="2886077" y="1362916"/>
          <a:ext cx="908685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5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3E610D-9518-4129-A1BB-6D51B4E3C479}"/>
              </a:ext>
            </a:extLst>
          </p:cNvPr>
          <p:cNvGrpSpPr/>
          <p:nvPr/>
        </p:nvGrpSpPr>
        <p:grpSpPr>
          <a:xfrm>
            <a:off x="917971" y="871537"/>
            <a:ext cx="10697765" cy="5114925"/>
            <a:chOff x="917971" y="871537"/>
            <a:chExt cx="10697765" cy="51149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60AB2D-DAFE-4863-A905-01924E0D9342}"/>
                </a:ext>
              </a:extLst>
            </p:cNvPr>
            <p:cNvSpPr txBox="1"/>
            <p:nvPr/>
          </p:nvSpPr>
          <p:spPr>
            <a:xfrm>
              <a:off x="917971" y="982176"/>
              <a:ext cx="10697765" cy="4893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১. সনাতন পদ্ধতির মাছ চাষ : এ পদ্ধতিতে পুকুরের কোনো ব্যবস্থাপনা ছাড়াই মাটি ও পানির উর্বরতায় পানিতে যে প্রাকৃতিক খাদ্য তৈরি হয় মাছ তাই খেয়ে জীবন ধারণ করে। এক্ষেত্রে আলাদা কোনো পরিচর্যা নিতে হয় না।</a:t>
              </a:r>
            </a:p>
            <a:p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২. আধানিবিড় পদ্ধতির মাছ চাষ : এ পদ্ধতিতে নিয়মমতো পুকুর প্রস্তুত করে আংশিক সার ও খাদ্য সরবরাহ করে মাছের খাদ্য উৎপন্ন করতে হয়। পুকুরের বিভিন্ন স্তরে উৎপাদিত খাদ্যের সঠিক ব্যবহারের দিকে লক্ষ্য রেখে মাছের পোনা ছাড়তে হয়।</a:t>
              </a:r>
            </a:p>
            <a:p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৩. নিবিড় পদ্ধতির মাছ চাষ : অল্প জায়গায়, অল্প সময়ে বেশি উৎপাদনের জন্য সুপরিকল্পিতভাবে সার্বিক ব্যবস্থাপনা নিশ্চিত করে পুকুরে প্রাকৃতিক খাদ্যের উৎপাদন বাড়াতে হয়। </a:t>
              </a:r>
            </a:p>
            <a:p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৪. কার্প জাতীয় মাছের মিশ্রচাষ : পুকুরের বিভিন্ন স্তরে উৎপন্ন খাবার সম্পূর্ণ ব্যবহার করার জন্য রুই, কাতলা, মৃগেল, কালিবাউস, বিগহেড, সিলভারকার্প, মিররকার্প, কমনকার্প, কারপিউ এসব নানা প্রজাতির মাছ একসাথে চাষ করা যায়।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161D6-312D-4F6B-9722-4729778A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7971" y="871537"/>
              <a:ext cx="10697764" cy="5114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32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321BD8-E982-48CE-9FB7-8EE99D451FC5}"/>
              </a:ext>
            </a:extLst>
          </p:cNvPr>
          <p:cNvGrpSpPr/>
          <p:nvPr/>
        </p:nvGrpSpPr>
        <p:grpSpPr>
          <a:xfrm>
            <a:off x="1414461" y="309860"/>
            <a:ext cx="10305825" cy="6084035"/>
            <a:chOff x="1414461" y="309860"/>
            <a:chExt cx="10305825" cy="60840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0905A-9CFE-4683-A234-BB4238CD1E09}"/>
                </a:ext>
              </a:extLst>
            </p:cNvPr>
            <p:cNvSpPr/>
            <p:nvPr/>
          </p:nvSpPr>
          <p:spPr>
            <a:xfrm>
              <a:off x="4109132" y="309860"/>
              <a:ext cx="3602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মাছ চাষের ধাপ </a:t>
              </a:r>
              <a:endParaRPr lang="en-US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261BB2-B65F-4269-BD00-404A57DA12F7}"/>
                </a:ext>
              </a:extLst>
            </p:cNvPr>
            <p:cNvSpPr txBox="1"/>
            <p:nvPr/>
          </p:nvSpPr>
          <p:spPr>
            <a:xfrm flipH="1">
              <a:off x="1414461" y="1561803"/>
              <a:ext cx="7543801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এলাকা বা স্থান বা পুকুর নির্বাচন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পুকুর খনন ও প্রস্তুতি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পোনা নির্বাচন, উৎপাদন বা ক্রয়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পোনা অবমুক্তকরণ ও প্রতিপালন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৫। মাছের সম্পুরক খাদ্য সরবরাহ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৬। মাছের রোগ-পোকা ও অন্যান্য শত্রু দমন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৭। মাছ আহরন ও প্রক্রিয়াজাতকরণ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৮। মাছ পরিবহন ও সংরক্ষণ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৯। মাছ বাজারজাতকরণ ও রপ্তানী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১০। অন্যান্য বিবিধ কাজ, যেমন- গবেষণা। উন্নয়ন ও মান নিয়ন্ত্রন।</a:t>
              </a:r>
            </a:p>
            <a:p>
              <a:pPr marL="514350" indent="-514350">
                <a:buFont typeface="+mj-lt"/>
                <a:buAutoNum type="arabicPeriod"/>
              </a:pP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65A348-6BA0-44D9-982C-23BDC273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1143" y="1306159"/>
              <a:ext cx="5479143" cy="3860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50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875</Words>
  <Application>Microsoft Office PowerPoint</Application>
  <PresentationFormat>Widescreen</PresentationFormat>
  <Paragraphs>118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2020-11-16T04:39:49Z</dcterms:created>
  <dcterms:modified xsi:type="dcterms:W3CDTF">2020-12-14T07:19:52Z</dcterms:modified>
</cp:coreProperties>
</file>