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64" r:id="rId5"/>
    <p:sldId id="260" r:id="rId6"/>
    <p:sldId id="284" r:id="rId7"/>
    <p:sldId id="270" r:id="rId8"/>
    <p:sldId id="271" r:id="rId9"/>
    <p:sldId id="275" r:id="rId10"/>
    <p:sldId id="273" r:id="rId11"/>
    <p:sldId id="285" r:id="rId12"/>
    <p:sldId id="277" r:id="rId13"/>
    <p:sldId id="278" r:id="rId14"/>
    <p:sldId id="279" r:id="rId15"/>
    <p:sldId id="276" r:id="rId16"/>
    <p:sldId id="28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3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7697-7D68-4801-B4A3-AC7673A171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82EA-DCBD-4C6A-BFF6-6C93DA2A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79" y="173648"/>
            <a:ext cx="180975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5054" r="15866"/>
          <a:stretch/>
        </p:blipFill>
        <p:spPr>
          <a:xfrm>
            <a:off x="0" y="1277816"/>
            <a:ext cx="12192000" cy="5533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245" y="173648"/>
            <a:ext cx="2028093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60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" y="2080537"/>
            <a:ext cx="3536504" cy="2620169"/>
          </a:xfr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02892" y="1570274"/>
            <a:ext cx="6736080" cy="10205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কত পয়সার মুদ্রা?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2892" y="3428998"/>
            <a:ext cx="6736080" cy="10205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৫ টাকার মুদ্রা।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72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7"/>
          <a:stretch/>
        </p:blipFill>
        <p:spPr>
          <a:xfrm>
            <a:off x="941206" y="948866"/>
            <a:ext cx="3737708" cy="4958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519225" y="2672158"/>
            <a:ext cx="5392616" cy="15122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৮১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1" y="3359392"/>
            <a:ext cx="5845629" cy="3080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28057" y="2133887"/>
            <a:ext cx="9535886" cy="9470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মুদ্রার পিঠে বইয়ের ছবি আছে ?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37215" y="0"/>
            <a:ext cx="5290457" cy="19267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মুল্যায়ন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66314" y="4235118"/>
            <a:ext cx="2122715" cy="13286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5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933955"/>
            <a:ext cx="3038475" cy="2380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38200" y="416097"/>
            <a:ext cx="10515600" cy="11103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মুদ্রার পিঠে যমুনা সেতুর ছবি আছে?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29599" y="3545284"/>
            <a:ext cx="2579913" cy="11573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 b="29164"/>
          <a:stretch/>
        </p:blipFill>
        <p:spPr>
          <a:xfrm>
            <a:off x="1621971" y="2628898"/>
            <a:ext cx="4648200" cy="2955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03513" y="555171"/>
            <a:ext cx="9666515" cy="11103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মুদ্রার পিঠে বঙ্গবন্ধুর ছবি আছে?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29600" y="3331028"/>
            <a:ext cx="2340428" cy="12409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7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400" b="-29718"/>
          <a:stretch/>
        </p:blipFill>
        <p:spPr>
          <a:xfrm>
            <a:off x="502051" y="5287693"/>
            <a:ext cx="982980" cy="1257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7"/>
          <a:stretch/>
        </p:blipFill>
        <p:spPr>
          <a:xfrm>
            <a:off x="219551" y="2163699"/>
            <a:ext cx="1549718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6"/>
          <a:stretch/>
        </p:blipFill>
        <p:spPr>
          <a:xfrm>
            <a:off x="561594" y="3914203"/>
            <a:ext cx="865632" cy="1017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924801" y="1173534"/>
            <a:ext cx="3265714" cy="94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907180" y="1325934"/>
            <a:ext cx="3265714" cy="94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24801" y="2490023"/>
            <a:ext cx="2585355" cy="1057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পয়সা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7180" y="3883951"/>
            <a:ext cx="2585355" cy="1057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7180" y="5197752"/>
            <a:ext cx="2602976" cy="10573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0243" y="1012842"/>
            <a:ext cx="2579913" cy="10573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Up Arrow 16"/>
          <p:cNvSpPr/>
          <p:nvPr/>
        </p:nvSpPr>
        <p:spPr>
          <a:xfrm rot="3353323">
            <a:off x="4522606" y="-56815"/>
            <a:ext cx="418354" cy="720838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4532757">
            <a:off x="4562612" y="447649"/>
            <a:ext cx="355214" cy="656177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6894495" flipH="1">
            <a:off x="4551017" y="-491598"/>
            <a:ext cx="400661" cy="685938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6663196">
            <a:off x="4605272" y="1240950"/>
            <a:ext cx="436737" cy="6579591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7" t="14506" r="1902" b="30708"/>
          <a:stretch/>
        </p:blipFill>
        <p:spPr>
          <a:xfrm>
            <a:off x="441782" y="944662"/>
            <a:ext cx="1143000" cy="1012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4432" y="133420"/>
            <a:ext cx="267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7723" y="133420"/>
            <a:ext cx="172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8" y="117231"/>
            <a:ext cx="10480430" cy="3622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369" y="3774829"/>
            <a:ext cx="9847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58" y="4076334"/>
            <a:ext cx="1329104" cy="1187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127" y="3814590"/>
            <a:ext cx="9149859" cy="189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82708" y="4072408"/>
            <a:ext cx="1172306" cy="171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53" y="4045556"/>
            <a:ext cx="1329104" cy="1187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7289" y="4316055"/>
            <a:ext cx="127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043" y="4254500"/>
            <a:ext cx="925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8245" y="4316055"/>
            <a:ext cx="2471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6854" y="305946"/>
            <a:ext cx="2016369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4393"/>
            <a:ext cx="12192000" cy="5293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1161">
            <a:off x="3293216" y="-245938"/>
            <a:ext cx="1479850" cy="20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9444" y="2672862"/>
            <a:ext cx="4338710" cy="41851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 রায়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গোয়ালহাট সরকারি প্রাথমিক বিদ্যালয়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দিনাজপুর।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39585" y="2672862"/>
            <a:ext cx="4389119" cy="4018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১৬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১৪/১২/২০২০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58154" y="222739"/>
            <a:ext cx="2450124" cy="896814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88" y="128955"/>
            <a:ext cx="2441222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9216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4320" y="85227"/>
            <a:ext cx="6538975" cy="8906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0"/>
          <a:stretch/>
        </p:blipFill>
        <p:spPr>
          <a:xfrm>
            <a:off x="85344" y="1097280"/>
            <a:ext cx="12009120" cy="4620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2912" y="5960852"/>
            <a:ext cx="225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3098" y="5960852"/>
            <a:ext cx="563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7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8" b="8804"/>
          <a:stretch/>
        </p:blipFill>
        <p:spPr>
          <a:xfrm>
            <a:off x="85345" y="2230949"/>
            <a:ext cx="12106655" cy="4496488"/>
          </a:xfrm>
        </p:spPr>
      </p:pic>
      <p:sp>
        <p:nvSpPr>
          <p:cNvPr id="5" name="Rectangle 4"/>
          <p:cNvSpPr/>
          <p:nvPr/>
        </p:nvSpPr>
        <p:spPr>
          <a:xfrm>
            <a:off x="1432560" y="194437"/>
            <a:ext cx="9412224" cy="1385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বাংলাদেশী মুদ্রা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98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6256" y="170053"/>
            <a:ext cx="2462784" cy="118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63040"/>
            <a:ext cx="12106656" cy="53949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১৫.১.১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বাংলাদেশি মুদ্রা চিনে বলতে পারবে।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553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2356339"/>
            <a:ext cx="763172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78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2391" y="1947835"/>
            <a:ext cx="6520629" cy="959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কত পয়সার মুদ্রা?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2390" y="3704539"/>
            <a:ext cx="6520629" cy="9495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৫০ পয়সার মুদ্রা?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9" y="2106169"/>
            <a:ext cx="3824288" cy="2547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7556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9679" y="2239107"/>
            <a:ext cx="5467644" cy="94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কত পয়সার মুদ্রা?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9679" y="4014742"/>
            <a:ext cx="5350414" cy="9206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১ টাকার মুদ্রা?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2" y="2356338"/>
            <a:ext cx="3381375" cy="2297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377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148390"/>
            <a:ext cx="3535680" cy="2457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092506" y="2040538"/>
            <a:ext cx="5458266" cy="843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কত পয়সার মুদ্রা?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0106" y="3860221"/>
            <a:ext cx="5610666" cy="7455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২ টাকার মুদ্রা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4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156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140</cp:revision>
  <dcterms:created xsi:type="dcterms:W3CDTF">2019-04-26T08:10:16Z</dcterms:created>
  <dcterms:modified xsi:type="dcterms:W3CDTF">2020-12-14T16:53:14Z</dcterms:modified>
</cp:coreProperties>
</file>