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5"/>
  </p:notesMasterIdLst>
  <p:sldIdLst>
    <p:sldId id="325" r:id="rId2"/>
    <p:sldId id="286" r:id="rId3"/>
    <p:sldId id="311" r:id="rId4"/>
    <p:sldId id="332" r:id="rId5"/>
    <p:sldId id="331" r:id="rId6"/>
    <p:sldId id="329" r:id="rId7"/>
    <p:sldId id="326" r:id="rId8"/>
    <p:sldId id="315" r:id="rId9"/>
    <p:sldId id="317" r:id="rId10"/>
    <p:sldId id="319" r:id="rId11"/>
    <p:sldId id="327" r:id="rId12"/>
    <p:sldId id="324" r:id="rId13"/>
    <p:sldId id="32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448EB-1C90-40B4-B9AB-A6DD8ACA4048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836EA-CD4B-414E-912E-B6524A68441E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0458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63F7E-1630-4B02-B55E-13347DF9EA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0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63F7E-1630-4B02-B55E-13347DF9EA5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1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93789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00309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93958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51101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914499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587326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bn-B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060965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891790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20654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04433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24797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3756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6265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64462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49531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6958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31837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E8F17F3-1977-4C80-B0C4-C983F0A9E47B}" type="datetimeFigureOut">
              <a:rPr lang="bn-BD" smtClean="0"/>
              <a:t>29/4/1442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bn-BD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DE0F7D2-5CA8-427A-B23B-9D2C794B5854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89329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bg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AB1804-407A-4BCC-95E1-814271525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32" y="-75500"/>
            <a:ext cx="10792644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01EA8A-BBE7-4B26-A4B4-53489FC3703A}"/>
              </a:ext>
            </a:extLst>
          </p:cNvPr>
          <p:cNvSpPr txBox="1"/>
          <p:nvPr/>
        </p:nvSpPr>
        <p:spPr>
          <a:xfrm>
            <a:off x="926655" y="1093235"/>
            <a:ext cx="5937950" cy="156966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bg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9463" y="341699"/>
            <a:ext cx="7613073" cy="1015663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দলীয়</a:t>
            </a:r>
            <a:r>
              <a:rPr lang="bn-BD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90954"/>
              </p:ext>
            </p:extLst>
          </p:nvPr>
        </p:nvGraphicFramePr>
        <p:xfrm>
          <a:off x="1224263" y="1694576"/>
          <a:ext cx="9733058" cy="494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742">
                  <a:extLst>
                    <a:ext uri="{9D8B030D-6E8A-4147-A177-3AD203B41FA5}">
                      <a16:colId xmlns:a16="http://schemas.microsoft.com/office/drawing/2014/main" val="3926959717"/>
                    </a:ext>
                  </a:extLst>
                </a:gridCol>
                <a:gridCol w="2484960">
                  <a:extLst>
                    <a:ext uri="{9D8B030D-6E8A-4147-A177-3AD203B41FA5}">
                      <a16:colId xmlns:a16="http://schemas.microsoft.com/office/drawing/2014/main" val="3746959611"/>
                    </a:ext>
                  </a:extLst>
                </a:gridCol>
                <a:gridCol w="5376356">
                  <a:extLst>
                    <a:ext uri="{9D8B030D-6E8A-4147-A177-3AD203B41FA5}">
                      <a16:colId xmlns:a16="http://schemas.microsoft.com/office/drawing/2014/main" val="1468230254"/>
                    </a:ext>
                  </a:extLst>
                </a:gridCol>
              </a:tblGrid>
              <a:tr h="739259">
                <a:tc>
                  <a:txBody>
                    <a:bodyPr/>
                    <a:lstStyle/>
                    <a:p>
                      <a:pPr algn="ctr"/>
                      <a:r>
                        <a:rPr lang="en-US" sz="43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3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43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3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r>
                        <a:rPr lang="en-US" sz="43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43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3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8711" marR="88711" marT="44356" marB="4435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</a:t>
                      </a:r>
                      <a:r>
                        <a:rPr lang="en-US" sz="43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3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43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8711" marR="88711" marT="44356" marB="44356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3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দলীয়</a:t>
                      </a:r>
                      <a:r>
                        <a:rPr lang="bn-IN" sz="43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কাজ </a:t>
                      </a:r>
                      <a:endParaRPr lang="en-US" sz="43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8711" marR="88711" marT="44356" marB="44356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88597"/>
                  </a:ext>
                </a:extLst>
              </a:tr>
              <a:tr h="1389807">
                <a:tc>
                  <a:txBody>
                    <a:bodyPr/>
                    <a:lstStyle/>
                    <a:p>
                      <a:pPr algn="ctr"/>
                      <a:r>
                        <a:rPr lang="bn-IN" sz="43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</a:p>
                    <a:p>
                      <a:pPr algn="ctr"/>
                      <a:endParaRPr lang="en-US" sz="43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8711" marR="88711" marT="44356" marB="4435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3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রং</a:t>
                      </a:r>
                      <a:r>
                        <a:rPr lang="bn-IN" sz="43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 </a:t>
                      </a:r>
                      <a:endParaRPr lang="en-US" sz="43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8711" marR="88711" marT="44356" marB="4435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3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৭৬৬৫ – ১৪৭৩ =</a:t>
                      </a:r>
                      <a:r>
                        <a:rPr lang="en-US" sz="43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43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৪১০০ – ২১০০ = </a:t>
                      </a:r>
                      <a:endParaRPr lang="en-US" sz="43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8711" marR="88711" marT="44356" marB="44356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38696"/>
                  </a:ext>
                </a:extLst>
              </a:tr>
              <a:tr h="1389807">
                <a:tc>
                  <a:txBody>
                    <a:bodyPr/>
                    <a:lstStyle/>
                    <a:p>
                      <a:pPr algn="ctr"/>
                      <a:r>
                        <a:rPr lang="bn-IN" sz="43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  <a:p>
                      <a:pPr algn="ctr"/>
                      <a:r>
                        <a:rPr lang="bn-IN" sz="43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3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8711" marR="88711" marT="44356" marB="4435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3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টিউ</a:t>
                      </a:r>
                      <a:r>
                        <a:rPr lang="bn-IN" sz="43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</a:t>
                      </a:r>
                      <a:r>
                        <a:rPr lang="en-US" sz="43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endParaRPr lang="en-US" sz="43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8711" marR="88711" marT="44356" marB="44356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3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৫০০০ – ৪০০০ =</a:t>
                      </a:r>
                    </a:p>
                    <a:p>
                      <a:pPr algn="l"/>
                      <a:r>
                        <a:rPr lang="en-US" sz="43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৫৭৩ – ৩২১ = </a:t>
                      </a:r>
                    </a:p>
                  </a:txBody>
                  <a:tcPr marL="88711" marR="88711" marT="44356" marB="44356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21189"/>
                  </a:ext>
                </a:extLst>
              </a:tr>
              <a:tr h="1389807">
                <a:tc>
                  <a:txBody>
                    <a:bodyPr/>
                    <a:lstStyle/>
                    <a:p>
                      <a:pPr algn="ctr"/>
                      <a:r>
                        <a:rPr lang="bn-IN" sz="43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43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8711" marR="88711" marT="44356" marB="4435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3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</a:t>
                      </a:r>
                      <a:r>
                        <a:rPr lang="bn-IN" sz="430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ফোডিল </a:t>
                      </a:r>
                      <a:endParaRPr lang="en-US" sz="43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8711" marR="88711" marT="44356" marB="44356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3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৬৭৮ – ৩৪৭ =</a:t>
                      </a:r>
                    </a:p>
                    <a:p>
                      <a:pPr algn="l"/>
                      <a:r>
                        <a:rPr lang="en-US" sz="43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৭০০ – ৫০০ =</a:t>
                      </a:r>
                    </a:p>
                  </a:txBody>
                  <a:tcPr marL="88711" marR="88711" marT="44356" marB="44356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79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6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bg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084" y="1458287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৫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9084" y="3159046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4" name="Minus 3"/>
          <p:cNvSpPr/>
          <p:nvPr/>
        </p:nvSpPr>
        <p:spPr>
          <a:xfrm flipV="1">
            <a:off x="1816492" y="3518086"/>
            <a:ext cx="562276" cy="297581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4511" y="2430307"/>
            <a:ext cx="304800" cy="626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573444" y="2430308"/>
            <a:ext cx="304800" cy="626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852046" y="2430491"/>
            <a:ext cx="343521" cy="631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Minus 9"/>
          <p:cNvSpPr/>
          <p:nvPr/>
        </p:nvSpPr>
        <p:spPr>
          <a:xfrm>
            <a:off x="838200" y="4045076"/>
            <a:ext cx="5257800" cy="38100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5086" y="4271775"/>
            <a:ext cx="2357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A4436A-E239-4D00-8309-F04FA4F8528F}"/>
              </a:ext>
            </a:extLst>
          </p:cNvPr>
          <p:cNvSpPr txBox="1"/>
          <p:nvPr/>
        </p:nvSpPr>
        <p:spPr>
          <a:xfrm>
            <a:off x="7884149" y="1475065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43F7D6-22DC-402E-A53F-C7684F1B43A6}"/>
              </a:ext>
            </a:extLst>
          </p:cNvPr>
          <p:cNvSpPr txBox="1"/>
          <p:nvPr/>
        </p:nvSpPr>
        <p:spPr>
          <a:xfrm>
            <a:off x="7884149" y="3175824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</a:p>
        </p:txBody>
      </p:sp>
      <p:sp>
        <p:nvSpPr>
          <p:cNvPr id="22" name="Minus 3">
            <a:extLst>
              <a:ext uri="{FF2B5EF4-FFF2-40B4-BE49-F238E27FC236}">
                <a16:creationId xmlns:a16="http://schemas.microsoft.com/office/drawing/2014/main" id="{3BA8ED66-50A8-43FB-8F62-BAEADE9B8B67}"/>
              </a:ext>
            </a:extLst>
          </p:cNvPr>
          <p:cNvSpPr/>
          <p:nvPr/>
        </p:nvSpPr>
        <p:spPr>
          <a:xfrm flipV="1">
            <a:off x="7101557" y="3534864"/>
            <a:ext cx="562276" cy="297581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Down Arrow 4">
            <a:extLst>
              <a:ext uri="{FF2B5EF4-FFF2-40B4-BE49-F238E27FC236}">
                <a16:creationId xmlns:a16="http://schemas.microsoft.com/office/drawing/2014/main" id="{8DD65083-35D3-4E93-BE70-DAB23DA20705}"/>
              </a:ext>
            </a:extLst>
          </p:cNvPr>
          <p:cNvSpPr/>
          <p:nvPr/>
        </p:nvSpPr>
        <p:spPr>
          <a:xfrm>
            <a:off x="9549576" y="2447085"/>
            <a:ext cx="304800" cy="626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Down Arrow 7">
            <a:extLst>
              <a:ext uri="{FF2B5EF4-FFF2-40B4-BE49-F238E27FC236}">
                <a16:creationId xmlns:a16="http://schemas.microsoft.com/office/drawing/2014/main" id="{7C057D9C-2F12-4350-8E57-3B35B51A3284}"/>
              </a:ext>
            </a:extLst>
          </p:cNvPr>
          <p:cNvSpPr/>
          <p:nvPr/>
        </p:nvSpPr>
        <p:spPr>
          <a:xfrm>
            <a:off x="8858509" y="2447086"/>
            <a:ext cx="304800" cy="626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Down Arrow 8">
            <a:extLst>
              <a:ext uri="{FF2B5EF4-FFF2-40B4-BE49-F238E27FC236}">
                <a16:creationId xmlns:a16="http://schemas.microsoft.com/office/drawing/2014/main" id="{55389A47-8E2C-4E9D-9D2F-93E6FFEF2D02}"/>
              </a:ext>
            </a:extLst>
          </p:cNvPr>
          <p:cNvSpPr/>
          <p:nvPr/>
        </p:nvSpPr>
        <p:spPr>
          <a:xfrm>
            <a:off x="8137111" y="2447269"/>
            <a:ext cx="343521" cy="631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Minus 9">
            <a:extLst>
              <a:ext uri="{FF2B5EF4-FFF2-40B4-BE49-F238E27FC236}">
                <a16:creationId xmlns:a16="http://schemas.microsoft.com/office/drawing/2014/main" id="{CECD9E9D-DD65-4E4E-93C3-1B7F813DC5DA}"/>
              </a:ext>
            </a:extLst>
          </p:cNvPr>
          <p:cNvSpPr/>
          <p:nvPr/>
        </p:nvSpPr>
        <p:spPr>
          <a:xfrm>
            <a:off x="6123265" y="4061854"/>
            <a:ext cx="5257800" cy="38100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9BBEB9-FCE6-4A72-9A76-ECA33E3490D2}"/>
              </a:ext>
            </a:extLst>
          </p:cNvPr>
          <p:cNvSpPr txBox="1"/>
          <p:nvPr/>
        </p:nvSpPr>
        <p:spPr>
          <a:xfrm>
            <a:off x="7884149" y="4288553"/>
            <a:ext cx="2526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</a:p>
        </p:txBody>
      </p:sp>
    </p:spTree>
    <p:extLst>
      <p:ext uri="{BB962C8B-B14F-4D97-AF65-F5344CB8AC3E}">
        <p14:creationId xmlns:p14="http://schemas.microsoft.com/office/powerpoint/2010/main" val="40939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8" grpId="0" animBg="1"/>
      <p:bldP spid="9" grpId="0" animBg="1"/>
      <p:bldP spid="10" grpId="0" animBg="1"/>
      <p:bldP spid="11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bg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3383" y="353190"/>
            <a:ext cx="6985234" cy="1089716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72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5335" y="1890064"/>
            <a:ext cx="9041330" cy="13564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সমস্যার সমাধান করতে দিয়ে ধারাবাহিকভাবে মূল্যায়ণ করব।</a:t>
            </a: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0972" y="3810002"/>
            <a:ext cx="4526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০০০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০০০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১৬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7677842" y="5158795"/>
            <a:ext cx="2091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A0989D-A7F8-44DE-8604-39EFAAD5F39B}"/>
              </a:ext>
            </a:extLst>
          </p:cNvPr>
          <p:cNvSpPr/>
          <p:nvPr/>
        </p:nvSpPr>
        <p:spPr>
          <a:xfrm>
            <a:off x="8305801" y="3810002"/>
            <a:ext cx="11462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২৩৬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১৫০</a:t>
            </a:r>
            <a:endParaRPr lang="bn-BD" sz="4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253FA7-B1C1-4C7A-8AF1-7C8AB8B6D303}"/>
              </a:ext>
            </a:extLst>
          </p:cNvPr>
          <p:cNvSpPr/>
          <p:nvPr/>
        </p:nvSpPr>
        <p:spPr>
          <a:xfrm>
            <a:off x="7801870" y="4389354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endParaRPr lang="bn-BD" sz="4400" b="1" dirty="0"/>
          </a:p>
        </p:txBody>
      </p:sp>
    </p:spTree>
    <p:extLst>
      <p:ext uri="{BB962C8B-B14F-4D97-AF65-F5344CB8AC3E}">
        <p14:creationId xmlns:p14="http://schemas.microsoft.com/office/powerpoint/2010/main" val="13017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bg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3EBDEE57-3294-4D50-8BEB-2B20D172B9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87" y="2089644"/>
            <a:ext cx="8756226" cy="433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D3E6E9-5E78-469B-873A-19D79D984AEE}"/>
              </a:ext>
            </a:extLst>
          </p:cNvPr>
          <p:cNvSpPr/>
          <p:nvPr/>
        </p:nvSpPr>
        <p:spPr>
          <a:xfrm>
            <a:off x="2785152" y="488524"/>
            <a:ext cx="6621695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anchor="ctr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rgbClr val="33CCCC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7200" b="1" dirty="0">
                <a:ln>
                  <a:solidFill>
                    <a:srgbClr val="33CCCC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7200" b="1" dirty="0">
                <a:ln>
                  <a:solidFill>
                    <a:srgbClr val="33CCCC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7200" b="1" dirty="0">
                <a:ln>
                  <a:solidFill>
                    <a:srgbClr val="33CCCC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7200" b="1" dirty="0">
                <a:ln>
                  <a:solidFill>
                    <a:srgbClr val="33CCCC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7200" b="1" dirty="0">
                <a:ln>
                  <a:solidFill>
                    <a:srgbClr val="33CCCC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7200" b="1" dirty="0" err="1">
                <a:ln>
                  <a:solidFill>
                    <a:srgbClr val="33CCCC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4400" dirty="0">
              <a:ln>
                <a:solidFill>
                  <a:srgbClr val="33CCCC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bg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865A5D0-9917-4BC6-9E4F-0199CBD18D4E}"/>
              </a:ext>
            </a:extLst>
          </p:cNvPr>
          <p:cNvSpPr txBox="1">
            <a:spLocks/>
          </p:cNvSpPr>
          <p:nvPr/>
        </p:nvSpPr>
        <p:spPr>
          <a:xfrm>
            <a:off x="3473741" y="323675"/>
            <a:ext cx="5015918" cy="1110842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/>
          <a:scene3d>
            <a:camera prst="perspectiveFron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59DA26-3661-46CE-9A30-EEB9B1A9721A}"/>
              </a:ext>
            </a:extLst>
          </p:cNvPr>
          <p:cNvSpPr txBox="1">
            <a:spLocks/>
          </p:cNvSpPr>
          <p:nvPr/>
        </p:nvSpPr>
        <p:spPr>
          <a:xfrm>
            <a:off x="7654012" y="2515082"/>
            <a:ext cx="3819598" cy="3390418"/>
          </a:xfrm>
          <a:prstGeom prst="rect">
            <a:avLst/>
          </a:prstGeom>
          <a:ln w="41275" cap="rnd" cmpd="sng">
            <a:solidFill>
              <a:schemeClr val="bg1"/>
            </a:solidFill>
            <a:prstDash val="lgDashDotDot"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শ্রেণীঃ ৩য় </a:t>
            </a:r>
          </a:p>
          <a:p>
            <a:pPr marL="0" indent="0" algn="ctr">
              <a:buNone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</a:p>
          <a:p>
            <a:pPr marL="0" indent="0" algn="ctr">
              <a:buNone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৩.২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3624E7D2-2004-4302-9B9E-54C966B8F589}"/>
              </a:ext>
            </a:extLst>
          </p:cNvPr>
          <p:cNvSpPr/>
          <p:nvPr/>
        </p:nvSpPr>
        <p:spPr>
          <a:xfrm>
            <a:off x="771451" y="3031266"/>
            <a:ext cx="4090388" cy="2006106"/>
          </a:xfrm>
          <a:custGeom>
            <a:avLst/>
            <a:gdLst>
              <a:gd name="connsiteX0" fmla="*/ 0 w 4090388"/>
              <a:gd name="connsiteY0" fmla="*/ 0 h 2006106"/>
              <a:gd name="connsiteX1" fmla="*/ 3756030 w 4090388"/>
              <a:gd name="connsiteY1" fmla="*/ 0 h 2006106"/>
              <a:gd name="connsiteX2" fmla="*/ 4090388 w 4090388"/>
              <a:gd name="connsiteY2" fmla="*/ 334358 h 2006106"/>
              <a:gd name="connsiteX3" fmla="*/ 4090388 w 4090388"/>
              <a:gd name="connsiteY3" fmla="*/ 2006106 h 2006106"/>
              <a:gd name="connsiteX4" fmla="*/ 4090388 w 4090388"/>
              <a:gd name="connsiteY4" fmla="*/ 2006106 h 2006106"/>
              <a:gd name="connsiteX5" fmla="*/ 334358 w 4090388"/>
              <a:gd name="connsiteY5" fmla="*/ 2006106 h 2006106"/>
              <a:gd name="connsiteX6" fmla="*/ 0 w 4090388"/>
              <a:gd name="connsiteY6" fmla="*/ 1671748 h 2006106"/>
              <a:gd name="connsiteX7" fmla="*/ 0 w 4090388"/>
              <a:gd name="connsiteY7" fmla="*/ 0 h 2006106"/>
              <a:gd name="connsiteX0" fmla="*/ 0 w 4090388"/>
              <a:gd name="connsiteY0" fmla="*/ 0 h 2006106"/>
              <a:gd name="connsiteX1" fmla="*/ 3756030 w 4090388"/>
              <a:gd name="connsiteY1" fmla="*/ 0 h 2006106"/>
              <a:gd name="connsiteX2" fmla="*/ 4090388 w 4090388"/>
              <a:gd name="connsiteY2" fmla="*/ 334358 h 2006106"/>
              <a:gd name="connsiteX3" fmla="*/ 4090388 w 4090388"/>
              <a:gd name="connsiteY3" fmla="*/ 2006106 h 2006106"/>
              <a:gd name="connsiteX4" fmla="*/ 3521045 w 4090388"/>
              <a:gd name="connsiteY4" fmla="*/ 1997479 h 2006106"/>
              <a:gd name="connsiteX5" fmla="*/ 334358 w 4090388"/>
              <a:gd name="connsiteY5" fmla="*/ 2006106 h 2006106"/>
              <a:gd name="connsiteX6" fmla="*/ 0 w 4090388"/>
              <a:gd name="connsiteY6" fmla="*/ 1671748 h 2006106"/>
              <a:gd name="connsiteX7" fmla="*/ 0 w 4090388"/>
              <a:gd name="connsiteY7" fmla="*/ 0 h 200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0388" h="2006106">
                <a:moveTo>
                  <a:pt x="0" y="0"/>
                </a:moveTo>
                <a:lnTo>
                  <a:pt x="3756030" y="0"/>
                </a:lnTo>
                <a:lnTo>
                  <a:pt x="4090388" y="334358"/>
                </a:lnTo>
                <a:lnTo>
                  <a:pt x="4090388" y="2006106"/>
                </a:lnTo>
                <a:lnTo>
                  <a:pt x="3521045" y="1997479"/>
                </a:lnTo>
                <a:lnTo>
                  <a:pt x="334358" y="2006106"/>
                </a:lnTo>
                <a:lnTo>
                  <a:pt x="0" y="16717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solidFill>
              <a:srgbClr val="00FFCC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মোছা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সালমা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বেগম</a:t>
            </a:r>
            <a:endParaRPr lang="bn-BD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তারুয়া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শালুক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পাড়া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125521-6046-4087-A070-C47278902437}"/>
              </a:ext>
            </a:extLst>
          </p:cNvPr>
          <p:cNvCxnSpPr>
            <a:cxnSpLocks/>
          </p:cNvCxnSpPr>
          <p:nvPr/>
        </p:nvCxnSpPr>
        <p:spPr>
          <a:xfrm>
            <a:off x="6257925" y="2515082"/>
            <a:ext cx="0" cy="30384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74A984-8BCE-4721-857E-DCB880D1EA28}"/>
              </a:ext>
            </a:extLst>
          </p:cNvPr>
          <p:cNvCxnSpPr>
            <a:cxnSpLocks/>
          </p:cNvCxnSpPr>
          <p:nvPr/>
        </p:nvCxnSpPr>
        <p:spPr>
          <a:xfrm>
            <a:off x="6410325" y="2724632"/>
            <a:ext cx="0" cy="30384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3438B4-26BE-41CF-A3D7-9B3D38597D0D}"/>
              </a:ext>
            </a:extLst>
          </p:cNvPr>
          <p:cNvCxnSpPr>
            <a:cxnSpLocks/>
          </p:cNvCxnSpPr>
          <p:nvPr/>
        </p:nvCxnSpPr>
        <p:spPr>
          <a:xfrm>
            <a:off x="6105525" y="2724632"/>
            <a:ext cx="0" cy="30384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5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bg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63317" y="711247"/>
            <a:ext cx="5665366" cy="1200329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085" y="2450768"/>
            <a:ext cx="10189830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শিষ্ট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থেকে অনু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 বা চার অংক বিশিষ্ট ছোট সংখ্যা বিয়োগ করতে 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bg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497976"/>
            <a:ext cx="8077200" cy="186204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 করি </a:t>
            </a:r>
            <a:endParaRPr lang="en-US" sz="115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bg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0318" y="2151727"/>
            <a:ext cx="8169109" cy="2554545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bg1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১৫০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  <a:p>
            <a:pPr algn="ctr"/>
            <a:r>
              <a:rPr lang="bn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২৩৫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১৪৫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bg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181693"/>
              </p:ext>
            </p:extLst>
          </p:nvPr>
        </p:nvGraphicFramePr>
        <p:xfrm>
          <a:off x="1863648" y="1839997"/>
          <a:ext cx="8464704" cy="390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568">
                  <a:extLst>
                    <a:ext uri="{9D8B030D-6E8A-4147-A177-3AD203B41FA5}">
                      <a16:colId xmlns:a16="http://schemas.microsoft.com/office/drawing/2014/main" val="1383837783"/>
                    </a:ext>
                  </a:extLst>
                </a:gridCol>
                <a:gridCol w="2821568">
                  <a:extLst>
                    <a:ext uri="{9D8B030D-6E8A-4147-A177-3AD203B41FA5}">
                      <a16:colId xmlns:a16="http://schemas.microsoft.com/office/drawing/2014/main" val="1692937394"/>
                    </a:ext>
                  </a:extLst>
                </a:gridCol>
                <a:gridCol w="2821568">
                  <a:extLst>
                    <a:ext uri="{9D8B030D-6E8A-4147-A177-3AD203B41FA5}">
                      <a16:colId xmlns:a16="http://schemas.microsoft.com/office/drawing/2014/main" val="1982099632"/>
                    </a:ext>
                  </a:extLst>
                </a:gridCol>
              </a:tblGrid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</a:t>
                      </a:r>
                      <a:endParaRPr lang="en-US" sz="3600" u="sng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u="sng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600" u="sng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bn-IN" sz="3600" u="sng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endParaRPr lang="en-US" sz="3600" u="sng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u="sng" dirty="0" err="1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endParaRPr lang="en-US" sz="3600" u="sng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55682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29610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2০০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972225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3০০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99329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4০০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73834"/>
                  </a:ext>
                </a:extLst>
              </a:tr>
              <a:tr h="43667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5০০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bn-IN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16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1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bg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97609" y="5076873"/>
            <a:ext cx="1762026" cy="109696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381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800" b="1" dirty="0">
              <a:ln w="3810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7609" y="1115257"/>
            <a:ext cx="1762026" cy="11251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381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800" b="1" dirty="0">
              <a:ln w="3810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1031" y="1115257"/>
            <a:ext cx="1596606" cy="112824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381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800" b="1" dirty="0">
              <a:ln w="3810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2321" y="2395576"/>
            <a:ext cx="1622094" cy="112824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381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800" b="1" dirty="0">
              <a:ln w="3810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2321" y="3747905"/>
            <a:ext cx="1605316" cy="109696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381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800" b="1" dirty="0">
              <a:ln w="3810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7609" y="2418937"/>
            <a:ext cx="1762026" cy="109696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381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800" b="1" dirty="0">
              <a:ln w="3810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7609" y="3747905"/>
            <a:ext cx="1762026" cy="109696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381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400" b="1" dirty="0">
              <a:ln w="3810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820623" y="1778908"/>
            <a:ext cx="9687628" cy="3967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934923" y="1893208"/>
            <a:ext cx="9687628" cy="3967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800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07327" y="1915671"/>
            <a:ext cx="3157528" cy="219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৫০০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E1BF1F-26CB-4FA5-9AE7-E74589A1F03C}"/>
              </a:ext>
            </a:extLst>
          </p:cNvPr>
          <p:cNvSpPr/>
          <p:nvPr/>
        </p:nvSpPr>
        <p:spPr>
          <a:xfrm>
            <a:off x="5592553" y="2395576"/>
            <a:ext cx="1446635" cy="112033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n w="381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11500" dirty="0">
              <a:ln w="3810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8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bg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1621" y="366573"/>
            <a:ext cx="30720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৭০০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1621" y="2288848"/>
            <a:ext cx="31975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২০০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Minus 25"/>
          <p:cNvSpPr/>
          <p:nvPr/>
        </p:nvSpPr>
        <p:spPr>
          <a:xfrm>
            <a:off x="4077050" y="3218989"/>
            <a:ext cx="1021851" cy="66844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inus 26"/>
          <p:cNvSpPr/>
          <p:nvPr/>
        </p:nvSpPr>
        <p:spPr>
          <a:xfrm>
            <a:off x="1500231" y="4232179"/>
            <a:ext cx="9648738" cy="813974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33688" y="4211122"/>
            <a:ext cx="3276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>
                <a:latin typeface="NikoshBAN" panose="02000000000000000000" pitchFamily="2" charset="0"/>
                <a:cs typeface="NikoshBAN" panose="02000000000000000000" pitchFamily="2" charset="0"/>
              </a:rPr>
              <a:t>৫০০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6" grpId="0" animBg="1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bg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10057"/>
            <a:ext cx="9144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IN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তোমরা নিজে নিজে চেষ্টা করঃ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1953316"/>
            <a:ext cx="1905000" cy="685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৫৭৩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37420" y="1953316"/>
            <a:ext cx="1466540" cy="685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৩২১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5460" y="1953315"/>
            <a:ext cx="815961" cy="7020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79959" y="1969555"/>
            <a:ext cx="819460" cy="685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661814" y="1969555"/>
            <a:ext cx="1658910" cy="685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২৫২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84920" y="3429022"/>
            <a:ext cx="1905000" cy="685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৫৯৭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84920" y="4335260"/>
            <a:ext cx="1905000" cy="685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৩৯৭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66657" y="4356496"/>
            <a:ext cx="785043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3358169" y="5214491"/>
            <a:ext cx="4621176" cy="0"/>
          </a:xfrm>
          <a:prstGeom prst="lin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cxnSp>
      <p:sp>
        <p:nvSpPr>
          <p:cNvPr id="48" name="Rectangle 47"/>
          <p:cNvSpPr/>
          <p:nvPr/>
        </p:nvSpPr>
        <p:spPr>
          <a:xfrm>
            <a:off x="4904925" y="5397604"/>
            <a:ext cx="1864992" cy="685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২০০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2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 animBg="1"/>
      <p:bldP spid="5" grpId="0" animBg="1"/>
      <p:bldP spid="25" grpId="0" animBg="1"/>
      <p:bldP spid="27" grpId="0" animBg="1"/>
      <p:bldP spid="30" grpId="0" animBg="1"/>
      <p:bldP spid="38" grpId="0" animBg="1"/>
      <p:bldP spid="39" grpId="0" animBg="1"/>
      <p:bldP spid="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124</TotalTime>
  <Words>217</Words>
  <Application>Microsoft Office PowerPoint</Application>
  <PresentationFormat>Widescreen</PresentationFormat>
  <Paragraphs>89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NikoshBAN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haider</dc:creator>
  <cp:lastModifiedBy>Aslam Khan</cp:lastModifiedBy>
  <cp:revision>134</cp:revision>
  <dcterms:created xsi:type="dcterms:W3CDTF">2020-12-01T08:59:43Z</dcterms:created>
  <dcterms:modified xsi:type="dcterms:W3CDTF">2020-12-14T13:19:58Z</dcterms:modified>
</cp:coreProperties>
</file>