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50" r:id="rId2"/>
    <p:sldId id="349" r:id="rId3"/>
    <p:sldId id="346" r:id="rId4"/>
    <p:sldId id="369" r:id="rId5"/>
    <p:sldId id="264" r:id="rId6"/>
    <p:sldId id="265" r:id="rId7"/>
    <p:sldId id="266" r:id="rId8"/>
    <p:sldId id="351" r:id="rId9"/>
    <p:sldId id="353" r:id="rId10"/>
    <p:sldId id="366" r:id="rId11"/>
    <p:sldId id="365" r:id="rId12"/>
    <p:sldId id="383" r:id="rId13"/>
    <p:sldId id="385" r:id="rId14"/>
    <p:sldId id="384" r:id="rId15"/>
    <p:sldId id="373" r:id="rId16"/>
    <p:sldId id="374" r:id="rId17"/>
    <p:sldId id="380" r:id="rId18"/>
    <p:sldId id="376" r:id="rId19"/>
    <p:sldId id="377" r:id="rId20"/>
    <p:sldId id="379" r:id="rId21"/>
    <p:sldId id="378" r:id="rId22"/>
    <p:sldId id="381" r:id="rId23"/>
    <p:sldId id="386" r:id="rId24"/>
    <p:sldId id="387" r:id="rId25"/>
    <p:sldId id="388" r:id="rId26"/>
    <p:sldId id="389" r:id="rId27"/>
    <p:sldId id="382" r:id="rId28"/>
    <p:sldId id="361" r:id="rId29"/>
    <p:sldId id="362" r:id="rId30"/>
    <p:sldId id="363" r:id="rId31"/>
    <p:sldId id="280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9" autoAdjust="0"/>
  </p:normalViewPr>
  <p:slideViewPr>
    <p:cSldViewPr snapToGrid="0">
      <p:cViewPr varScale="1">
        <p:scale>
          <a:sx n="82" d="100"/>
          <a:sy n="82" d="100"/>
        </p:scale>
        <p:origin x="22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55C64-A094-4970-8026-B4DC86EB5A7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A023AA-867B-4819-A2D6-74E3A0B4F40F}">
      <dgm:prSet phldrT="[Text]" phldr="1"/>
      <dgm:spPr/>
      <dgm:t>
        <a:bodyPr/>
        <a:lstStyle/>
        <a:p>
          <a:endParaRPr lang="en-US"/>
        </a:p>
      </dgm:t>
    </dgm:pt>
    <dgm:pt modelId="{6EB94366-7359-4C90-B4DE-3B1E371B1643}" type="parTrans" cxnId="{D173DE44-6997-46D5-A883-4E6B8AF79F20}">
      <dgm:prSet/>
      <dgm:spPr/>
      <dgm:t>
        <a:bodyPr/>
        <a:lstStyle/>
        <a:p>
          <a:endParaRPr lang="en-US"/>
        </a:p>
      </dgm:t>
    </dgm:pt>
    <dgm:pt modelId="{AC1C8AB7-47DB-40D5-B6A2-96191855FFC3}" type="sibTrans" cxnId="{D173DE44-6997-46D5-A883-4E6B8AF79F20}">
      <dgm:prSet/>
      <dgm:spPr/>
      <dgm:t>
        <a:bodyPr/>
        <a:lstStyle/>
        <a:p>
          <a:endParaRPr lang="en-US"/>
        </a:p>
      </dgm:t>
    </dgm:pt>
    <dgm:pt modelId="{158B1C84-30A3-4B86-987E-D75FD84211F5}">
      <dgm:prSet phldrT="[Text]" custT="1"/>
      <dgm:spPr/>
      <dgm:t>
        <a:bodyPr/>
        <a:lstStyle/>
        <a:p>
          <a:r>
            <a:rPr lang="bn-IN" sz="3600" b="1" dirty="0" smtClean="0">
              <a:solidFill>
                <a:schemeClr val="tx1"/>
              </a:solidFill>
            </a:rPr>
            <a:t>কবি পরিচিতি বলতে পারবে।</a:t>
          </a:r>
          <a:endParaRPr lang="en-US" sz="3600" b="1" dirty="0">
            <a:solidFill>
              <a:schemeClr val="tx1"/>
            </a:solidFill>
          </a:endParaRPr>
        </a:p>
      </dgm:t>
    </dgm:pt>
    <dgm:pt modelId="{1ACA2A43-1297-4FB6-82A0-6B8AF63E4C36}" type="parTrans" cxnId="{C6B6B0A6-710A-4C1F-8385-5D582966571F}">
      <dgm:prSet/>
      <dgm:spPr/>
      <dgm:t>
        <a:bodyPr/>
        <a:lstStyle/>
        <a:p>
          <a:endParaRPr lang="en-US"/>
        </a:p>
      </dgm:t>
    </dgm:pt>
    <dgm:pt modelId="{5E44F915-8541-4A0B-86FB-4B8C4BB8AF20}" type="sibTrans" cxnId="{C6B6B0A6-710A-4C1F-8385-5D582966571F}">
      <dgm:prSet/>
      <dgm:spPr/>
      <dgm:t>
        <a:bodyPr/>
        <a:lstStyle/>
        <a:p>
          <a:endParaRPr lang="en-US"/>
        </a:p>
      </dgm:t>
    </dgm:pt>
    <dgm:pt modelId="{D394F680-ABE6-49C7-B984-BE2C8916F10D}">
      <dgm:prSet phldrT="[Text]" phldr="1"/>
      <dgm:spPr/>
      <dgm:t>
        <a:bodyPr/>
        <a:lstStyle/>
        <a:p>
          <a:endParaRPr lang="en-US"/>
        </a:p>
      </dgm:t>
    </dgm:pt>
    <dgm:pt modelId="{3BAF4B53-B63F-44F0-A7A3-D593B0AE3F69}" type="parTrans" cxnId="{C64100B6-6128-4408-A48E-C3CBABF032A9}">
      <dgm:prSet/>
      <dgm:spPr/>
      <dgm:t>
        <a:bodyPr/>
        <a:lstStyle/>
        <a:p>
          <a:endParaRPr lang="en-US"/>
        </a:p>
      </dgm:t>
    </dgm:pt>
    <dgm:pt modelId="{E7FE837C-7BE1-43B9-A26A-174798958895}" type="sibTrans" cxnId="{C64100B6-6128-4408-A48E-C3CBABF032A9}">
      <dgm:prSet/>
      <dgm:spPr/>
      <dgm:t>
        <a:bodyPr/>
        <a:lstStyle/>
        <a:p>
          <a:endParaRPr lang="en-US"/>
        </a:p>
      </dgm:t>
    </dgm:pt>
    <dgm:pt modelId="{1FD04CCD-6E0D-47E7-8767-470C361765D1}">
      <dgm:prSet phldrT="[Text]" custT="1"/>
      <dgm:spPr/>
      <dgm:t>
        <a:bodyPr/>
        <a:lstStyle/>
        <a:p>
          <a:r>
            <a:rPr lang="bn-IN" sz="4000" b="1" dirty="0" smtClean="0">
              <a:solidFill>
                <a:schemeClr val="tx1"/>
              </a:solidFill>
            </a:rPr>
            <a:t>নতুন শব্দের অর্থ বলতে পারবে</a:t>
          </a:r>
          <a:r>
            <a:rPr lang="bn-IN" sz="3600" b="1" dirty="0" smtClean="0">
              <a:solidFill>
                <a:schemeClr val="tx1"/>
              </a:solidFill>
            </a:rPr>
            <a:t>।</a:t>
          </a:r>
          <a:endParaRPr lang="en-US" sz="3600" b="1" dirty="0">
            <a:solidFill>
              <a:schemeClr val="tx1"/>
            </a:solidFill>
          </a:endParaRPr>
        </a:p>
      </dgm:t>
    </dgm:pt>
    <dgm:pt modelId="{2DBC7112-0B6D-4767-9D54-FE4BE5D78E98}" type="parTrans" cxnId="{D4718766-F760-4446-BC8E-0907FF0593DA}">
      <dgm:prSet/>
      <dgm:spPr/>
      <dgm:t>
        <a:bodyPr/>
        <a:lstStyle/>
        <a:p>
          <a:endParaRPr lang="en-US"/>
        </a:p>
      </dgm:t>
    </dgm:pt>
    <dgm:pt modelId="{57C49318-3ED8-490F-92BB-0E4F737164E8}" type="sibTrans" cxnId="{D4718766-F760-4446-BC8E-0907FF0593DA}">
      <dgm:prSet/>
      <dgm:spPr/>
      <dgm:t>
        <a:bodyPr/>
        <a:lstStyle/>
        <a:p>
          <a:endParaRPr lang="en-US"/>
        </a:p>
      </dgm:t>
    </dgm:pt>
    <dgm:pt modelId="{758A88A0-618B-431D-9B77-0AF47B5A11F2}">
      <dgm:prSet phldrT="[Text]" phldr="1"/>
      <dgm:spPr/>
      <dgm:t>
        <a:bodyPr/>
        <a:lstStyle/>
        <a:p>
          <a:endParaRPr lang="en-US"/>
        </a:p>
      </dgm:t>
    </dgm:pt>
    <dgm:pt modelId="{980E612E-8C2C-4072-813F-3BA8A1718882}" type="parTrans" cxnId="{6B00F787-6FAE-4B66-8669-50514D472FCA}">
      <dgm:prSet/>
      <dgm:spPr/>
      <dgm:t>
        <a:bodyPr/>
        <a:lstStyle/>
        <a:p>
          <a:endParaRPr lang="en-US"/>
        </a:p>
      </dgm:t>
    </dgm:pt>
    <dgm:pt modelId="{11A7BCBD-1C33-4D91-9038-648C75E0B5A1}" type="sibTrans" cxnId="{6B00F787-6FAE-4B66-8669-50514D472FCA}">
      <dgm:prSet/>
      <dgm:spPr/>
      <dgm:t>
        <a:bodyPr/>
        <a:lstStyle/>
        <a:p>
          <a:endParaRPr lang="en-US"/>
        </a:p>
      </dgm:t>
    </dgm:pt>
    <dgm:pt modelId="{9C96DA3E-4CE6-45C0-A2BC-EC0A80CD527A}">
      <dgm:prSet phldrT="[Text]" custT="1"/>
      <dgm:spPr/>
      <dgm:t>
        <a:bodyPr/>
        <a:lstStyle/>
        <a:p>
          <a:r>
            <a:rPr lang="bn-IN" sz="3600" b="1" dirty="0" smtClean="0">
              <a:solidFill>
                <a:schemeClr val="tx1"/>
              </a:solidFill>
            </a:rPr>
            <a:t>কবিতাটি শুদ্ধভাবে আবৃত্তি করতে পারবে।</a:t>
          </a:r>
          <a:endParaRPr lang="en-US" sz="3600" b="1" dirty="0">
            <a:solidFill>
              <a:schemeClr val="tx1"/>
            </a:solidFill>
          </a:endParaRPr>
        </a:p>
      </dgm:t>
    </dgm:pt>
    <dgm:pt modelId="{38470842-44D1-40DF-80C4-00AEA7CB29CA}" type="parTrans" cxnId="{CCA3753A-85C1-4450-BAC5-F66A508576FF}">
      <dgm:prSet/>
      <dgm:spPr/>
      <dgm:t>
        <a:bodyPr/>
        <a:lstStyle/>
        <a:p>
          <a:endParaRPr lang="en-US"/>
        </a:p>
      </dgm:t>
    </dgm:pt>
    <dgm:pt modelId="{39204456-9CFB-4D2B-8BCB-D39338BAB5BA}" type="sibTrans" cxnId="{CCA3753A-85C1-4450-BAC5-F66A508576FF}">
      <dgm:prSet/>
      <dgm:spPr/>
      <dgm:t>
        <a:bodyPr/>
        <a:lstStyle/>
        <a:p>
          <a:endParaRPr lang="en-US"/>
        </a:p>
      </dgm:t>
    </dgm:pt>
    <dgm:pt modelId="{F3839036-F73F-4747-843B-35A1E9611C0A}">
      <dgm:prSet/>
      <dgm:spPr/>
      <dgm:t>
        <a:bodyPr/>
        <a:lstStyle/>
        <a:p>
          <a:endParaRPr lang="en-US"/>
        </a:p>
      </dgm:t>
    </dgm:pt>
    <dgm:pt modelId="{47D3E7FF-C39F-4492-BD22-6A3C4185EC15}" type="parTrans" cxnId="{E4588811-22F9-4F27-9B85-BFE3C1A82CEE}">
      <dgm:prSet/>
      <dgm:spPr/>
      <dgm:t>
        <a:bodyPr/>
        <a:lstStyle/>
        <a:p>
          <a:endParaRPr lang="en-US"/>
        </a:p>
      </dgm:t>
    </dgm:pt>
    <dgm:pt modelId="{9F9B1CFB-6694-47F1-B4BC-F06AABD1C32B}" type="sibTrans" cxnId="{E4588811-22F9-4F27-9B85-BFE3C1A82CEE}">
      <dgm:prSet/>
      <dgm:spPr/>
      <dgm:t>
        <a:bodyPr/>
        <a:lstStyle/>
        <a:p>
          <a:endParaRPr lang="en-US"/>
        </a:p>
      </dgm:t>
    </dgm:pt>
    <dgm:pt modelId="{BBE70280-D3D9-4417-9524-8A253FAB90C7}">
      <dgm:prSet custT="1"/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</a:rPr>
            <a:t>পল্লী প্রকৃতির প্রাকৃতিক সৌন্দর্য বিশ্লেষণ করতে পারবে।</a:t>
          </a:r>
          <a:endParaRPr lang="en-US" sz="3200" b="1" dirty="0">
            <a:solidFill>
              <a:schemeClr val="tx1"/>
            </a:solidFill>
          </a:endParaRPr>
        </a:p>
      </dgm:t>
    </dgm:pt>
    <dgm:pt modelId="{71ADF109-4A01-4549-8A1B-B7693F2215D4}" type="parTrans" cxnId="{6C8632E9-6A22-4D22-AB1A-DEDE5C61FB3A}">
      <dgm:prSet/>
      <dgm:spPr/>
      <dgm:t>
        <a:bodyPr/>
        <a:lstStyle/>
        <a:p>
          <a:endParaRPr lang="en-US"/>
        </a:p>
      </dgm:t>
    </dgm:pt>
    <dgm:pt modelId="{F5E6B608-133F-487F-AF01-32656A5B1FC2}" type="sibTrans" cxnId="{6C8632E9-6A22-4D22-AB1A-DEDE5C61FB3A}">
      <dgm:prSet/>
      <dgm:spPr/>
      <dgm:t>
        <a:bodyPr/>
        <a:lstStyle/>
        <a:p>
          <a:endParaRPr lang="en-US"/>
        </a:p>
      </dgm:t>
    </dgm:pt>
    <dgm:pt modelId="{F4C3A468-334E-4893-B0B1-A57D3B7E60D2}" type="pres">
      <dgm:prSet presAssocID="{5B755C64-A094-4970-8026-B4DC86EB5A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7C122-AE47-4A25-B9C6-9066D49E61F1}" type="pres">
      <dgm:prSet presAssocID="{D1A023AA-867B-4819-A2D6-74E3A0B4F40F}" presName="composite" presStyleCnt="0"/>
      <dgm:spPr/>
    </dgm:pt>
    <dgm:pt modelId="{0FABFA52-F5F1-43AC-86F4-E4298845B031}" type="pres">
      <dgm:prSet presAssocID="{D1A023AA-867B-4819-A2D6-74E3A0B4F40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C6CE8-3925-433D-8219-E2F13D5C2CE4}" type="pres">
      <dgm:prSet presAssocID="{D1A023AA-867B-4819-A2D6-74E3A0B4F40F}" presName="descendantText" presStyleLbl="alignAcc1" presStyleIdx="0" presStyleCnt="4" custScaleY="112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E4E04-A929-4E11-ABB1-905290F9F1A3}" type="pres">
      <dgm:prSet presAssocID="{AC1C8AB7-47DB-40D5-B6A2-96191855FFC3}" presName="sp" presStyleCnt="0"/>
      <dgm:spPr/>
    </dgm:pt>
    <dgm:pt modelId="{3EFC31AA-D386-465A-8C19-5BBBE24573E8}" type="pres">
      <dgm:prSet presAssocID="{D394F680-ABE6-49C7-B984-BE2C8916F10D}" presName="composite" presStyleCnt="0"/>
      <dgm:spPr/>
    </dgm:pt>
    <dgm:pt modelId="{572284FE-056C-40A5-B629-333C5A9773AC}" type="pres">
      <dgm:prSet presAssocID="{D394F680-ABE6-49C7-B984-BE2C8916F10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02957-E9C6-4EE3-A24F-0F53C1346834}" type="pres">
      <dgm:prSet presAssocID="{D394F680-ABE6-49C7-B984-BE2C8916F10D}" presName="descendantText" presStyleLbl="alignAcc1" presStyleIdx="1" presStyleCnt="4" custScaleY="147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78E7C-D390-43A7-A704-4E47127C46A5}" type="pres">
      <dgm:prSet presAssocID="{E7FE837C-7BE1-43B9-A26A-174798958895}" presName="sp" presStyleCnt="0"/>
      <dgm:spPr/>
    </dgm:pt>
    <dgm:pt modelId="{93F1F863-9248-45C2-8D0B-1F024FFC6BDC}" type="pres">
      <dgm:prSet presAssocID="{758A88A0-618B-431D-9B77-0AF47B5A11F2}" presName="composite" presStyleCnt="0"/>
      <dgm:spPr/>
    </dgm:pt>
    <dgm:pt modelId="{538F7E73-505D-4DC7-94ED-0B17EA942062}" type="pres">
      <dgm:prSet presAssocID="{758A88A0-618B-431D-9B77-0AF47B5A11F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F07CD-71E3-4804-AA7C-1433955B184C}" type="pres">
      <dgm:prSet presAssocID="{758A88A0-618B-431D-9B77-0AF47B5A11F2}" presName="descendantText" presStyleLbl="alignAcc1" presStyleIdx="2" presStyleCnt="4" custScaleY="129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8843B-237D-4AC0-BC60-E6DEA654AB46}" type="pres">
      <dgm:prSet presAssocID="{11A7BCBD-1C33-4D91-9038-648C75E0B5A1}" presName="sp" presStyleCnt="0"/>
      <dgm:spPr/>
    </dgm:pt>
    <dgm:pt modelId="{22F9F41D-C12C-4349-8BAD-D46CE31F912C}" type="pres">
      <dgm:prSet presAssocID="{F3839036-F73F-4747-843B-35A1E9611C0A}" presName="composite" presStyleCnt="0"/>
      <dgm:spPr/>
    </dgm:pt>
    <dgm:pt modelId="{9A47D5B0-312C-4B5F-A5D4-60CBE61B9F8D}" type="pres">
      <dgm:prSet presAssocID="{F3839036-F73F-4747-843B-35A1E9611C0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FBEF0-E642-454C-BE76-2C5AD210A2F6}" type="pres">
      <dgm:prSet presAssocID="{F3839036-F73F-4747-843B-35A1E9611C0A}" presName="descendantText" presStyleLbl="alignAcc1" presStyleIdx="3" presStyleCnt="4" custScaleX="99451" custScaleY="165290" custLinFactNeighborX="619" custLinFactNeighborY="21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73DE44-6997-46D5-A883-4E6B8AF79F20}" srcId="{5B755C64-A094-4970-8026-B4DC86EB5A78}" destId="{D1A023AA-867B-4819-A2D6-74E3A0B4F40F}" srcOrd="0" destOrd="0" parTransId="{6EB94366-7359-4C90-B4DE-3B1E371B1643}" sibTransId="{AC1C8AB7-47DB-40D5-B6A2-96191855FFC3}"/>
    <dgm:cxn modelId="{CCA3753A-85C1-4450-BAC5-F66A508576FF}" srcId="{758A88A0-618B-431D-9B77-0AF47B5A11F2}" destId="{9C96DA3E-4CE6-45C0-A2BC-EC0A80CD527A}" srcOrd="0" destOrd="0" parTransId="{38470842-44D1-40DF-80C4-00AEA7CB29CA}" sibTransId="{39204456-9CFB-4D2B-8BCB-D39338BAB5BA}"/>
    <dgm:cxn modelId="{D4718766-F760-4446-BC8E-0907FF0593DA}" srcId="{D394F680-ABE6-49C7-B984-BE2C8916F10D}" destId="{1FD04CCD-6E0D-47E7-8767-470C361765D1}" srcOrd="0" destOrd="0" parTransId="{2DBC7112-0B6D-4767-9D54-FE4BE5D78E98}" sibTransId="{57C49318-3ED8-490F-92BB-0E4F737164E8}"/>
    <dgm:cxn modelId="{2CD09EBC-B7F6-4D29-8BB5-C9CE176B8674}" type="presOf" srcId="{5B755C64-A094-4970-8026-B4DC86EB5A78}" destId="{F4C3A468-334E-4893-B0B1-A57D3B7E60D2}" srcOrd="0" destOrd="0" presId="urn:microsoft.com/office/officeart/2005/8/layout/chevron2"/>
    <dgm:cxn modelId="{96B95989-98D7-47B1-942E-92156709E61D}" type="presOf" srcId="{F3839036-F73F-4747-843B-35A1E9611C0A}" destId="{9A47D5B0-312C-4B5F-A5D4-60CBE61B9F8D}" srcOrd="0" destOrd="0" presId="urn:microsoft.com/office/officeart/2005/8/layout/chevron2"/>
    <dgm:cxn modelId="{ADA8F4E3-6761-4015-B6E7-BE37F75B4B38}" type="presOf" srcId="{158B1C84-30A3-4B86-987E-D75FD84211F5}" destId="{AFDC6CE8-3925-433D-8219-E2F13D5C2CE4}" srcOrd="0" destOrd="0" presId="urn:microsoft.com/office/officeart/2005/8/layout/chevron2"/>
    <dgm:cxn modelId="{C64100B6-6128-4408-A48E-C3CBABF032A9}" srcId="{5B755C64-A094-4970-8026-B4DC86EB5A78}" destId="{D394F680-ABE6-49C7-B984-BE2C8916F10D}" srcOrd="1" destOrd="0" parTransId="{3BAF4B53-B63F-44F0-A7A3-D593B0AE3F69}" sibTransId="{E7FE837C-7BE1-43B9-A26A-174798958895}"/>
    <dgm:cxn modelId="{6C8632E9-6A22-4D22-AB1A-DEDE5C61FB3A}" srcId="{F3839036-F73F-4747-843B-35A1E9611C0A}" destId="{BBE70280-D3D9-4417-9524-8A253FAB90C7}" srcOrd="0" destOrd="0" parTransId="{71ADF109-4A01-4549-8A1B-B7693F2215D4}" sibTransId="{F5E6B608-133F-487F-AF01-32656A5B1FC2}"/>
    <dgm:cxn modelId="{CADD4197-6BE1-4ED6-8155-9559D8EFA712}" type="presOf" srcId="{BBE70280-D3D9-4417-9524-8A253FAB90C7}" destId="{049FBEF0-E642-454C-BE76-2C5AD210A2F6}" srcOrd="0" destOrd="0" presId="urn:microsoft.com/office/officeart/2005/8/layout/chevron2"/>
    <dgm:cxn modelId="{9B1082D3-2920-45E5-971E-B49C6066DC35}" type="presOf" srcId="{9C96DA3E-4CE6-45C0-A2BC-EC0A80CD527A}" destId="{A3CF07CD-71E3-4804-AA7C-1433955B184C}" srcOrd="0" destOrd="0" presId="urn:microsoft.com/office/officeart/2005/8/layout/chevron2"/>
    <dgm:cxn modelId="{C45375CC-CB5A-4A45-B223-EC60F2BC0557}" type="presOf" srcId="{758A88A0-618B-431D-9B77-0AF47B5A11F2}" destId="{538F7E73-505D-4DC7-94ED-0B17EA942062}" srcOrd="0" destOrd="0" presId="urn:microsoft.com/office/officeart/2005/8/layout/chevron2"/>
    <dgm:cxn modelId="{E9DF64FF-8EC4-447F-B448-F92FC648600F}" type="presOf" srcId="{D394F680-ABE6-49C7-B984-BE2C8916F10D}" destId="{572284FE-056C-40A5-B629-333C5A9773AC}" srcOrd="0" destOrd="0" presId="urn:microsoft.com/office/officeart/2005/8/layout/chevron2"/>
    <dgm:cxn modelId="{6B00F787-6FAE-4B66-8669-50514D472FCA}" srcId="{5B755C64-A094-4970-8026-B4DC86EB5A78}" destId="{758A88A0-618B-431D-9B77-0AF47B5A11F2}" srcOrd="2" destOrd="0" parTransId="{980E612E-8C2C-4072-813F-3BA8A1718882}" sibTransId="{11A7BCBD-1C33-4D91-9038-648C75E0B5A1}"/>
    <dgm:cxn modelId="{C6B6B0A6-710A-4C1F-8385-5D582966571F}" srcId="{D1A023AA-867B-4819-A2D6-74E3A0B4F40F}" destId="{158B1C84-30A3-4B86-987E-D75FD84211F5}" srcOrd="0" destOrd="0" parTransId="{1ACA2A43-1297-4FB6-82A0-6B8AF63E4C36}" sibTransId="{5E44F915-8541-4A0B-86FB-4B8C4BB8AF20}"/>
    <dgm:cxn modelId="{E4588811-22F9-4F27-9B85-BFE3C1A82CEE}" srcId="{5B755C64-A094-4970-8026-B4DC86EB5A78}" destId="{F3839036-F73F-4747-843B-35A1E9611C0A}" srcOrd="3" destOrd="0" parTransId="{47D3E7FF-C39F-4492-BD22-6A3C4185EC15}" sibTransId="{9F9B1CFB-6694-47F1-B4BC-F06AABD1C32B}"/>
    <dgm:cxn modelId="{0C2F9BD9-F47F-4C94-884F-9685725FC6D3}" type="presOf" srcId="{D1A023AA-867B-4819-A2D6-74E3A0B4F40F}" destId="{0FABFA52-F5F1-43AC-86F4-E4298845B031}" srcOrd="0" destOrd="0" presId="urn:microsoft.com/office/officeart/2005/8/layout/chevron2"/>
    <dgm:cxn modelId="{9C66E155-A7F1-4AF9-B58D-5DD30A564485}" type="presOf" srcId="{1FD04CCD-6E0D-47E7-8767-470C361765D1}" destId="{83002957-E9C6-4EE3-A24F-0F53C1346834}" srcOrd="0" destOrd="0" presId="urn:microsoft.com/office/officeart/2005/8/layout/chevron2"/>
    <dgm:cxn modelId="{149EEC4E-907B-431E-9391-A5C4B0E20C1A}" type="presParOf" srcId="{F4C3A468-334E-4893-B0B1-A57D3B7E60D2}" destId="{48B7C122-AE47-4A25-B9C6-9066D49E61F1}" srcOrd="0" destOrd="0" presId="urn:microsoft.com/office/officeart/2005/8/layout/chevron2"/>
    <dgm:cxn modelId="{1EA5491C-7A4F-482C-9D3A-3C11995B6096}" type="presParOf" srcId="{48B7C122-AE47-4A25-B9C6-9066D49E61F1}" destId="{0FABFA52-F5F1-43AC-86F4-E4298845B031}" srcOrd="0" destOrd="0" presId="urn:microsoft.com/office/officeart/2005/8/layout/chevron2"/>
    <dgm:cxn modelId="{664A585E-5BBF-4F32-B284-D7349B81CC5A}" type="presParOf" srcId="{48B7C122-AE47-4A25-B9C6-9066D49E61F1}" destId="{AFDC6CE8-3925-433D-8219-E2F13D5C2CE4}" srcOrd="1" destOrd="0" presId="urn:microsoft.com/office/officeart/2005/8/layout/chevron2"/>
    <dgm:cxn modelId="{C2BD7023-D138-4EE6-8465-5087DDFFAEF1}" type="presParOf" srcId="{F4C3A468-334E-4893-B0B1-A57D3B7E60D2}" destId="{E09E4E04-A929-4E11-ABB1-905290F9F1A3}" srcOrd="1" destOrd="0" presId="urn:microsoft.com/office/officeart/2005/8/layout/chevron2"/>
    <dgm:cxn modelId="{B0D13C69-C463-4056-9565-AA370CB80E1A}" type="presParOf" srcId="{F4C3A468-334E-4893-B0B1-A57D3B7E60D2}" destId="{3EFC31AA-D386-465A-8C19-5BBBE24573E8}" srcOrd="2" destOrd="0" presId="urn:microsoft.com/office/officeart/2005/8/layout/chevron2"/>
    <dgm:cxn modelId="{9CAE9C07-8875-4607-A27A-3A760F6CD88B}" type="presParOf" srcId="{3EFC31AA-D386-465A-8C19-5BBBE24573E8}" destId="{572284FE-056C-40A5-B629-333C5A9773AC}" srcOrd="0" destOrd="0" presId="urn:microsoft.com/office/officeart/2005/8/layout/chevron2"/>
    <dgm:cxn modelId="{41CBD48A-4CE2-415B-B938-A47FED9F1990}" type="presParOf" srcId="{3EFC31AA-D386-465A-8C19-5BBBE24573E8}" destId="{83002957-E9C6-4EE3-A24F-0F53C1346834}" srcOrd="1" destOrd="0" presId="urn:microsoft.com/office/officeart/2005/8/layout/chevron2"/>
    <dgm:cxn modelId="{B5B5D828-B451-4172-8980-20BF58192ACD}" type="presParOf" srcId="{F4C3A468-334E-4893-B0B1-A57D3B7E60D2}" destId="{66E78E7C-D390-43A7-A704-4E47127C46A5}" srcOrd="3" destOrd="0" presId="urn:microsoft.com/office/officeart/2005/8/layout/chevron2"/>
    <dgm:cxn modelId="{50FAC251-5DD6-4F6F-AF4D-B5CC5C2AB97A}" type="presParOf" srcId="{F4C3A468-334E-4893-B0B1-A57D3B7E60D2}" destId="{93F1F863-9248-45C2-8D0B-1F024FFC6BDC}" srcOrd="4" destOrd="0" presId="urn:microsoft.com/office/officeart/2005/8/layout/chevron2"/>
    <dgm:cxn modelId="{93F5CA3A-3640-4867-879D-A32AAF450607}" type="presParOf" srcId="{93F1F863-9248-45C2-8D0B-1F024FFC6BDC}" destId="{538F7E73-505D-4DC7-94ED-0B17EA942062}" srcOrd="0" destOrd="0" presId="urn:microsoft.com/office/officeart/2005/8/layout/chevron2"/>
    <dgm:cxn modelId="{64DB1FAE-0F96-405F-98FF-720C06E1A9DC}" type="presParOf" srcId="{93F1F863-9248-45C2-8D0B-1F024FFC6BDC}" destId="{A3CF07CD-71E3-4804-AA7C-1433955B184C}" srcOrd="1" destOrd="0" presId="urn:microsoft.com/office/officeart/2005/8/layout/chevron2"/>
    <dgm:cxn modelId="{B8382D1C-31FB-425F-8E81-7AA23C78066D}" type="presParOf" srcId="{F4C3A468-334E-4893-B0B1-A57D3B7E60D2}" destId="{6C88843B-237D-4AC0-BC60-E6DEA654AB46}" srcOrd="5" destOrd="0" presId="urn:microsoft.com/office/officeart/2005/8/layout/chevron2"/>
    <dgm:cxn modelId="{829AA5EB-93B9-4E0D-A2EC-C89F8C2F23DB}" type="presParOf" srcId="{F4C3A468-334E-4893-B0B1-A57D3B7E60D2}" destId="{22F9F41D-C12C-4349-8BAD-D46CE31F912C}" srcOrd="6" destOrd="0" presId="urn:microsoft.com/office/officeart/2005/8/layout/chevron2"/>
    <dgm:cxn modelId="{3BC09F54-0C46-4CC1-8D59-69A568645965}" type="presParOf" srcId="{22F9F41D-C12C-4349-8BAD-D46CE31F912C}" destId="{9A47D5B0-312C-4B5F-A5D4-60CBE61B9F8D}" srcOrd="0" destOrd="0" presId="urn:microsoft.com/office/officeart/2005/8/layout/chevron2"/>
    <dgm:cxn modelId="{ACD01F2A-216F-4DAD-B891-745732241A6E}" type="presParOf" srcId="{22F9F41D-C12C-4349-8BAD-D46CE31F912C}" destId="{049FBEF0-E642-454C-BE76-2C5AD210A2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10A27-3EC6-4936-B4D6-A991E3A269DB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92BC-5284-4002-8C6E-BBF50E996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6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8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68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8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975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1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3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3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4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1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9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9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1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8369-6029-4E6A-86FF-40DD8CDBE44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466B3E-CCE0-481C-BF9C-00CEA945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9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6D3E2-23D3-4258-88BA-8FC1D5DD2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57" y="0"/>
            <a:ext cx="12195857" cy="223520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8800" dirty="0" err="1">
                <a:solidFill>
                  <a:srgbClr val="002060"/>
                </a:solidFill>
              </a:rPr>
              <a:t>আজকের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ক্লাসে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সকলকে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D617A5-1903-47FF-ABED-0D88BC6AF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235200"/>
            <a:ext cx="12192000" cy="4622799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28700" dirty="0" err="1">
                <a:solidFill>
                  <a:schemeClr val="accent5">
                    <a:lumMod val="75000"/>
                  </a:schemeClr>
                </a:solidFill>
              </a:rPr>
              <a:t>স্বাগতম</a:t>
            </a:r>
            <a:endParaRPr lang="en-US" sz="287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653F14-A57E-40A5-8937-0346DA93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7" y="1"/>
            <a:ext cx="121958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44334"/>
            <a:ext cx="1219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 সবাইকে শুভেচ্ছা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White marble"/>
          <p:cNvSpPr>
            <a:spLocks noChangeArrowheads="1"/>
          </p:cNvSpPr>
          <p:nvPr/>
        </p:nvSpPr>
        <p:spPr bwMode="auto">
          <a:xfrm>
            <a:off x="4843005" y="24487"/>
            <a:ext cx="2810607" cy="715089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14235" y="997961"/>
            <a:ext cx="3921369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কুন্তুল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6"/>
          <p:cNvSpPr>
            <a:spLocks noChangeArrowheads="1"/>
          </p:cNvSpPr>
          <p:nvPr/>
        </p:nvSpPr>
        <p:spPr bwMode="auto">
          <a:xfrm>
            <a:off x="7948245" y="1036061"/>
            <a:ext cx="3739661" cy="7445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চুল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314235" y="2284370"/>
            <a:ext cx="3921369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পল্লী দুলাল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7948244" y="2139155"/>
            <a:ext cx="3739661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পল্লি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আদরের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ছেলে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276134" y="4563323"/>
            <a:ext cx="3997569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শাখী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6"/>
          <p:cNvSpPr>
            <a:spLocks noChangeArrowheads="1"/>
          </p:cNvSpPr>
          <p:nvPr/>
        </p:nvSpPr>
        <p:spPr bwMode="auto">
          <a:xfrm>
            <a:off x="8012720" y="4449954"/>
            <a:ext cx="3739660" cy="887504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6"/>
          <p:cNvSpPr>
            <a:spLocks noChangeArrowheads="1"/>
          </p:cNvSpPr>
          <p:nvPr/>
        </p:nvSpPr>
        <p:spPr bwMode="auto">
          <a:xfrm>
            <a:off x="276134" y="3317600"/>
            <a:ext cx="3997569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উত্তরীয়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6"/>
          <p:cNvSpPr>
            <a:spLocks noChangeArrowheads="1"/>
          </p:cNvSpPr>
          <p:nvPr/>
        </p:nvSpPr>
        <p:spPr bwMode="auto">
          <a:xfrm>
            <a:off x="8012720" y="3164863"/>
            <a:ext cx="3739660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চাদর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8" r="20332"/>
          <a:stretch/>
        </p:blipFill>
        <p:spPr>
          <a:xfrm>
            <a:off x="4618892" y="964407"/>
            <a:ext cx="3034720" cy="981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2" y="3164863"/>
            <a:ext cx="3034720" cy="1126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2" y="2208269"/>
            <a:ext cx="3034720" cy="785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2" y="4462277"/>
            <a:ext cx="3034720" cy="1057275"/>
          </a:xfrm>
          <a:prstGeom prst="rect">
            <a:avLst/>
          </a:prstGeom>
        </p:spPr>
      </p:pic>
      <p:sp>
        <p:nvSpPr>
          <p:cNvPr id="17" name="Rounded Rectangle 6"/>
          <p:cNvSpPr>
            <a:spLocks noChangeArrowheads="1"/>
          </p:cNvSpPr>
          <p:nvPr/>
        </p:nvSpPr>
        <p:spPr bwMode="auto">
          <a:xfrm>
            <a:off x="276134" y="5747749"/>
            <a:ext cx="3997569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6"/>
          <p:cNvSpPr>
            <a:spLocks noChangeArrowheads="1"/>
          </p:cNvSpPr>
          <p:nvPr/>
        </p:nvSpPr>
        <p:spPr bwMode="auto">
          <a:xfrm>
            <a:off x="8012720" y="5809383"/>
            <a:ext cx="3739660" cy="6683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5754" y="5773396"/>
            <a:ext cx="253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/>
              <a:t>কুহেলী</a:t>
            </a:r>
            <a:endParaRPr lang="en-US" sz="4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991600" y="5747749"/>
            <a:ext cx="204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কুশায়া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2" y="5681537"/>
            <a:ext cx="3034720" cy="10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6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90083"/>
            <a:ext cx="12192000" cy="66171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যাব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আমি তোমার দেশে </a:t>
            </a:r>
            <a:endParaRPr lang="bn-BD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bn-IN" sz="2800" b="1" dirty="0" smtClean="0">
                <a:solidFill>
                  <a:schemeClr val="accent1"/>
                </a:solidFill>
              </a:rPr>
              <a:t>জসীম </a:t>
            </a:r>
            <a:r>
              <a:rPr lang="bn-IN" sz="2800" b="1" dirty="0">
                <a:solidFill>
                  <a:schemeClr val="accent1"/>
                </a:solidFill>
              </a:rPr>
              <a:t>উদ্দীন</a:t>
            </a:r>
            <a:endParaRPr lang="en-US" sz="2800" b="1" dirty="0">
              <a:solidFill>
                <a:schemeClr val="accent1"/>
              </a:solidFill>
            </a:endParaRPr>
          </a:p>
          <a:p>
            <a:pPr algn="ctr"/>
            <a:r>
              <a:rPr lang="en-US" sz="3600" b="1" dirty="0" err="1" smtClean="0"/>
              <a:t>পল্লি-দুলাল</a:t>
            </a:r>
            <a:r>
              <a:rPr lang="en-US" sz="3600" b="1" dirty="0"/>
              <a:t>, </a:t>
            </a:r>
            <a:r>
              <a:rPr lang="en-US" sz="3600" b="1" dirty="0" err="1"/>
              <a:t>ভাই</a:t>
            </a:r>
            <a:r>
              <a:rPr lang="en-US" sz="3600" b="1" dirty="0"/>
              <a:t> </a:t>
            </a:r>
            <a:r>
              <a:rPr lang="en-US" sz="3600" b="1" dirty="0" err="1"/>
              <a:t>গো</a:t>
            </a:r>
            <a:r>
              <a:rPr lang="en-US" sz="3600" b="1" dirty="0"/>
              <a:t> </a:t>
            </a:r>
            <a:r>
              <a:rPr lang="en-US" sz="3600" b="1" dirty="0" err="1"/>
              <a:t>আমার</a:t>
            </a:r>
            <a:r>
              <a:rPr lang="en-US" sz="3600" b="1" dirty="0"/>
              <a:t> </a:t>
            </a:r>
            <a:r>
              <a:rPr lang="en-US" sz="3600" b="1" dirty="0" err="1"/>
              <a:t>যাব</a:t>
            </a:r>
            <a:r>
              <a:rPr lang="en-US" sz="3600" b="1" dirty="0"/>
              <a:t> </a:t>
            </a:r>
            <a:r>
              <a:rPr lang="en-US" sz="3600" b="1" dirty="0" err="1"/>
              <a:t>আমি-তোমার</a:t>
            </a:r>
            <a:r>
              <a:rPr lang="en-US" sz="3600" b="1" dirty="0"/>
              <a:t> </a:t>
            </a:r>
            <a:r>
              <a:rPr lang="en-US" sz="3600" b="1" dirty="0" err="1"/>
              <a:t>দেশে</a:t>
            </a:r>
            <a:r>
              <a:rPr lang="en-US" sz="3600" b="1" dirty="0" smtClean="0"/>
              <a:t>, </a:t>
            </a:r>
            <a:endParaRPr lang="en-US" sz="3600" b="1" dirty="0"/>
          </a:p>
          <a:p>
            <a:pPr algn="ctr"/>
            <a:r>
              <a:rPr lang="en-US" sz="3600" b="1" dirty="0" err="1"/>
              <a:t>আকাশ</a:t>
            </a:r>
            <a:r>
              <a:rPr lang="en-US" sz="3600" b="1" dirty="0"/>
              <a:t> </a:t>
            </a:r>
            <a:r>
              <a:rPr lang="en-US" sz="3600" b="1" dirty="0" err="1"/>
              <a:t>যাহার</a:t>
            </a:r>
            <a:r>
              <a:rPr lang="en-US" sz="3600" b="1" dirty="0"/>
              <a:t> </a:t>
            </a:r>
            <a:r>
              <a:rPr lang="en-US" sz="3600" b="1" dirty="0" err="1"/>
              <a:t>বনের</a:t>
            </a:r>
            <a:r>
              <a:rPr lang="en-US" sz="3600" b="1" dirty="0"/>
              <a:t> </a:t>
            </a:r>
            <a:r>
              <a:rPr lang="en-US" sz="3600" b="1" dirty="0" err="1"/>
              <a:t>শীষে</a:t>
            </a:r>
            <a:r>
              <a:rPr lang="en-US" sz="3600" b="1" dirty="0"/>
              <a:t> </a:t>
            </a:r>
            <a:r>
              <a:rPr lang="en-US" sz="3600" b="1" dirty="0" err="1"/>
              <a:t>দিক</a:t>
            </a:r>
            <a:r>
              <a:rPr lang="en-US" sz="3600" b="1" dirty="0"/>
              <a:t>- </a:t>
            </a:r>
            <a:r>
              <a:rPr lang="en-US" sz="3600" b="1" dirty="0" err="1"/>
              <a:t>যারা</a:t>
            </a:r>
            <a:r>
              <a:rPr lang="en-US" sz="3600" b="1" dirty="0"/>
              <a:t> </a:t>
            </a:r>
            <a:r>
              <a:rPr lang="en-US" sz="3600" b="1" dirty="0" err="1"/>
              <a:t>মাঠ</a:t>
            </a:r>
            <a:r>
              <a:rPr lang="en-US" sz="3600" b="1" dirty="0"/>
              <a:t> </a:t>
            </a:r>
            <a:r>
              <a:rPr lang="en-US" sz="3600" b="1" dirty="0" err="1"/>
              <a:t>চরণ</a:t>
            </a:r>
            <a:r>
              <a:rPr lang="en-US" sz="3600" b="1" dirty="0"/>
              <a:t> </a:t>
            </a:r>
            <a:r>
              <a:rPr lang="en-US" sz="3600" b="1" dirty="0" err="1"/>
              <a:t>ঘেঁসে</a:t>
            </a:r>
            <a:endParaRPr lang="en-US" sz="3600" b="1" dirty="0"/>
          </a:p>
          <a:p>
            <a:pPr algn="ctr"/>
            <a:r>
              <a:rPr lang="en-US" sz="3600" b="1" dirty="0" err="1"/>
              <a:t>দূর</a:t>
            </a:r>
            <a:r>
              <a:rPr lang="en-US" sz="3600" b="1" dirty="0"/>
              <a:t> </a:t>
            </a:r>
            <a:r>
              <a:rPr lang="en-US" sz="3600" b="1" dirty="0" err="1"/>
              <a:t>দেশীয়া</a:t>
            </a:r>
            <a:r>
              <a:rPr lang="en-US" sz="3600" b="1" dirty="0"/>
              <a:t> </a:t>
            </a:r>
            <a:r>
              <a:rPr lang="en-US" sz="3600" b="1" dirty="0" err="1"/>
              <a:t>মেঘ</a:t>
            </a:r>
            <a:r>
              <a:rPr lang="en-US" sz="3600" b="1" dirty="0"/>
              <a:t> – </a:t>
            </a:r>
            <a:r>
              <a:rPr lang="en-US" sz="3600" b="1" dirty="0" err="1"/>
              <a:t>কনেরা</a:t>
            </a:r>
            <a:r>
              <a:rPr lang="en-US" sz="3600" b="1" dirty="0"/>
              <a:t> </a:t>
            </a:r>
            <a:r>
              <a:rPr lang="en-US" sz="3600" b="1" dirty="0" err="1"/>
              <a:t>মাথায়</a:t>
            </a:r>
            <a:r>
              <a:rPr lang="en-US" sz="3600" b="1" dirty="0"/>
              <a:t> </a:t>
            </a:r>
            <a:r>
              <a:rPr lang="en-US" sz="3600" b="1" dirty="0" err="1"/>
              <a:t>লয়ে</a:t>
            </a:r>
            <a:r>
              <a:rPr lang="en-US" sz="3600" b="1" dirty="0"/>
              <a:t> </a:t>
            </a:r>
            <a:r>
              <a:rPr lang="en-US" sz="3600" b="1" dirty="0" err="1"/>
              <a:t>জলের</a:t>
            </a:r>
            <a:r>
              <a:rPr lang="en-US" sz="3600" b="1" dirty="0"/>
              <a:t> </a:t>
            </a:r>
            <a:r>
              <a:rPr lang="en-US" sz="3600" b="1" dirty="0" err="1"/>
              <a:t>ঝারি</a:t>
            </a:r>
            <a:r>
              <a:rPr lang="en-US" sz="3600" b="1" dirty="0"/>
              <a:t>,</a:t>
            </a:r>
          </a:p>
          <a:p>
            <a:pPr algn="ctr"/>
            <a:r>
              <a:rPr lang="en-US" sz="3600" b="1" dirty="0" err="1"/>
              <a:t>দাঁড়ায়</a:t>
            </a:r>
            <a:r>
              <a:rPr lang="en-US" sz="3600" b="1" dirty="0"/>
              <a:t> </a:t>
            </a:r>
            <a:r>
              <a:rPr lang="en-US" sz="3600" b="1" dirty="0" err="1"/>
              <a:t>যাহার</a:t>
            </a:r>
            <a:r>
              <a:rPr lang="en-US" sz="3600" b="1" dirty="0"/>
              <a:t> </a:t>
            </a:r>
            <a:r>
              <a:rPr lang="en-US" sz="3600" b="1" dirty="0" err="1"/>
              <a:t>কোলটি</a:t>
            </a:r>
            <a:r>
              <a:rPr lang="en-US" sz="3600" b="1" dirty="0"/>
              <a:t> </a:t>
            </a:r>
            <a:r>
              <a:rPr lang="en-US" sz="3600" b="1" dirty="0" err="1"/>
              <a:t>ঘেঁসে</a:t>
            </a:r>
            <a:r>
              <a:rPr lang="en-US" sz="3600" b="1" dirty="0"/>
              <a:t> </a:t>
            </a:r>
            <a:r>
              <a:rPr lang="en-US" sz="3600" b="1" dirty="0" err="1"/>
              <a:t>বিজলী</a:t>
            </a:r>
            <a:r>
              <a:rPr lang="en-US" sz="3600" b="1" dirty="0"/>
              <a:t> – </a:t>
            </a:r>
            <a:r>
              <a:rPr lang="en-US" sz="3600" b="1" dirty="0" err="1"/>
              <a:t>পেড়ে</a:t>
            </a:r>
            <a:r>
              <a:rPr lang="en-US" sz="3600" b="1" dirty="0"/>
              <a:t> </a:t>
            </a:r>
            <a:r>
              <a:rPr lang="en-US" sz="3600" b="1" dirty="0" err="1"/>
              <a:t>আঁচল</a:t>
            </a:r>
            <a:r>
              <a:rPr lang="en-US" sz="3600" b="1" dirty="0"/>
              <a:t> </a:t>
            </a:r>
            <a:r>
              <a:rPr lang="en-US" sz="3600" b="1" dirty="0" err="1"/>
              <a:t>নাড়ি</a:t>
            </a:r>
            <a:r>
              <a:rPr lang="en-US" sz="3600" b="1" dirty="0"/>
              <a:t>। </a:t>
            </a:r>
          </a:p>
          <a:p>
            <a:pPr algn="ctr"/>
            <a:r>
              <a:rPr lang="en-US" sz="3600" b="1" dirty="0" err="1"/>
              <a:t>বেতস</a:t>
            </a:r>
            <a:r>
              <a:rPr lang="en-US" sz="3600" b="1" dirty="0"/>
              <a:t> </a:t>
            </a:r>
            <a:r>
              <a:rPr lang="en-US" sz="3600" b="1" dirty="0" err="1"/>
              <a:t>কেয়ার</a:t>
            </a:r>
            <a:r>
              <a:rPr lang="en-US" sz="3600" b="1" dirty="0"/>
              <a:t> </a:t>
            </a:r>
            <a:r>
              <a:rPr lang="en-US" sz="3600" b="1" dirty="0" err="1"/>
              <a:t>বনে</a:t>
            </a:r>
            <a:r>
              <a:rPr lang="en-US" sz="3600" b="1" dirty="0"/>
              <a:t> </a:t>
            </a:r>
            <a:r>
              <a:rPr lang="en-US" sz="3600" b="1" dirty="0" err="1"/>
              <a:t>যেথায়</a:t>
            </a:r>
            <a:r>
              <a:rPr lang="en-US" sz="3600" b="1" dirty="0"/>
              <a:t> </a:t>
            </a:r>
            <a:r>
              <a:rPr lang="en-US" sz="3600" b="1" dirty="0" err="1"/>
              <a:t>ডাহুক</a:t>
            </a:r>
            <a:r>
              <a:rPr lang="en-US" sz="3600" b="1" dirty="0"/>
              <a:t> </a:t>
            </a:r>
            <a:r>
              <a:rPr lang="en-US" sz="3600" b="1" dirty="0" err="1"/>
              <a:t>মেয়ে</a:t>
            </a:r>
            <a:r>
              <a:rPr lang="en-US" sz="3600" b="1" dirty="0"/>
              <a:t> </a:t>
            </a:r>
            <a:r>
              <a:rPr lang="en-US" sz="3600" b="1" dirty="0" err="1"/>
              <a:t>আসর</a:t>
            </a:r>
            <a:r>
              <a:rPr lang="en-US" sz="3600" b="1" dirty="0"/>
              <a:t> </a:t>
            </a:r>
            <a:r>
              <a:rPr lang="en-US" sz="3600" b="1" dirty="0" err="1"/>
              <a:t>মাতায়</a:t>
            </a:r>
            <a:r>
              <a:rPr lang="en-US" sz="3600" b="1" dirty="0"/>
              <a:t>,</a:t>
            </a:r>
          </a:p>
          <a:p>
            <a:pPr algn="ctr"/>
            <a:r>
              <a:rPr lang="en-US" sz="3600" b="1" dirty="0" err="1"/>
              <a:t>পল্লি</a:t>
            </a:r>
            <a:r>
              <a:rPr lang="en-US" sz="3600" b="1" dirty="0"/>
              <a:t> – </a:t>
            </a:r>
            <a:r>
              <a:rPr lang="en-US" sz="3600" b="1" dirty="0" err="1"/>
              <a:t>দুলাল</a:t>
            </a:r>
            <a:r>
              <a:rPr lang="en-US" sz="3600" b="1" dirty="0"/>
              <a:t> </a:t>
            </a:r>
            <a:r>
              <a:rPr lang="en-US" sz="3600" b="1" dirty="0" err="1"/>
              <a:t>ভাই</a:t>
            </a:r>
            <a:r>
              <a:rPr lang="en-US" sz="3600" b="1" dirty="0"/>
              <a:t> </a:t>
            </a:r>
            <a:r>
              <a:rPr lang="en-US" sz="3600" b="1" dirty="0" err="1"/>
              <a:t>গো</a:t>
            </a:r>
            <a:r>
              <a:rPr lang="en-US" sz="3600" b="1" dirty="0"/>
              <a:t> </a:t>
            </a:r>
            <a:r>
              <a:rPr lang="en-US" sz="3600" b="1" dirty="0" err="1"/>
              <a:t>আমার,যাব</a:t>
            </a:r>
            <a:r>
              <a:rPr lang="en-US" sz="3600" b="1" dirty="0"/>
              <a:t> </a:t>
            </a:r>
            <a:r>
              <a:rPr lang="en-US" sz="3600" b="1" dirty="0" err="1"/>
              <a:t>সেথায়</a:t>
            </a:r>
            <a:r>
              <a:rPr lang="en-US" sz="3600" b="1" dirty="0"/>
              <a:t>।</a:t>
            </a:r>
          </a:p>
          <a:p>
            <a:pPr algn="ctr"/>
            <a:r>
              <a:rPr lang="en-US" sz="3600" b="1" dirty="0" err="1"/>
              <a:t>তোমার</a:t>
            </a:r>
            <a:r>
              <a:rPr lang="en-US" sz="3600" b="1" dirty="0"/>
              <a:t> </a:t>
            </a:r>
            <a:r>
              <a:rPr lang="en-US" sz="3600" b="1" dirty="0" err="1"/>
              <a:t>দেশে</a:t>
            </a:r>
            <a:r>
              <a:rPr lang="en-US" sz="3600" b="1" dirty="0"/>
              <a:t> </a:t>
            </a:r>
            <a:r>
              <a:rPr lang="en-US" sz="3600" b="1" dirty="0" err="1"/>
              <a:t>যাব</a:t>
            </a:r>
            <a:r>
              <a:rPr lang="en-US" sz="3600" b="1" dirty="0"/>
              <a:t> </a:t>
            </a:r>
            <a:r>
              <a:rPr lang="en-US" sz="3600" b="1" dirty="0" err="1"/>
              <a:t>আমি</a:t>
            </a:r>
            <a:r>
              <a:rPr lang="en-US" sz="3600" b="1" dirty="0"/>
              <a:t>, </a:t>
            </a:r>
            <a:r>
              <a:rPr lang="en-US" sz="3600" b="1" dirty="0" err="1"/>
              <a:t>দীঘল</a:t>
            </a:r>
            <a:r>
              <a:rPr lang="en-US" sz="3600" b="1" dirty="0"/>
              <a:t> </a:t>
            </a:r>
            <a:r>
              <a:rPr lang="en-US" sz="3600" b="1" dirty="0" err="1"/>
              <a:t>বাঁকা</a:t>
            </a:r>
            <a:r>
              <a:rPr lang="en-US" sz="3600" b="1" dirty="0"/>
              <a:t> </a:t>
            </a:r>
            <a:r>
              <a:rPr lang="en-US" sz="3600" b="1" dirty="0" err="1"/>
              <a:t>পন্থখানি</a:t>
            </a:r>
            <a:r>
              <a:rPr lang="en-US" sz="3600" b="1" dirty="0"/>
              <a:t>,</a:t>
            </a:r>
          </a:p>
          <a:p>
            <a:pPr algn="ctr"/>
            <a:r>
              <a:rPr lang="en-US" sz="3600" b="1" dirty="0" err="1"/>
              <a:t>ধান</a:t>
            </a:r>
            <a:r>
              <a:rPr lang="en-US" sz="3600" b="1" dirty="0"/>
              <a:t> </a:t>
            </a:r>
            <a:r>
              <a:rPr lang="en-US" sz="3600" b="1" dirty="0" err="1"/>
              <a:t>কাউনের</a:t>
            </a:r>
            <a:r>
              <a:rPr lang="en-US" sz="3600" b="1" dirty="0"/>
              <a:t> </a:t>
            </a:r>
            <a:r>
              <a:rPr lang="en-US" sz="3600" b="1" dirty="0" err="1"/>
              <a:t>ক্ষেতের</a:t>
            </a:r>
            <a:r>
              <a:rPr lang="en-US" sz="3600" b="1" dirty="0"/>
              <a:t> </a:t>
            </a:r>
            <a:r>
              <a:rPr lang="en-US" sz="3600" b="1" dirty="0" err="1"/>
              <a:t>ভেতর</a:t>
            </a:r>
            <a:r>
              <a:rPr lang="en-US" sz="3600" b="1" dirty="0"/>
              <a:t> </a:t>
            </a:r>
            <a:r>
              <a:rPr lang="en-US" sz="3600" b="1" dirty="0" err="1"/>
              <a:t>সরু</a:t>
            </a:r>
            <a:r>
              <a:rPr lang="en-US" sz="3600" b="1" dirty="0"/>
              <a:t> </a:t>
            </a:r>
            <a:r>
              <a:rPr lang="en-US" sz="3600" b="1" dirty="0" err="1"/>
              <a:t>সুতোর</a:t>
            </a:r>
            <a:r>
              <a:rPr lang="en-US" sz="3600" b="1" dirty="0"/>
              <a:t> </a:t>
            </a:r>
            <a:r>
              <a:rPr lang="en-US" sz="3600" b="1" dirty="0" err="1"/>
              <a:t>আচড়</a:t>
            </a:r>
            <a:r>
              <a:rPr lang="en-US" sz="3600" b="1" dirty="0"/>
              <a:t> </a:t>
            </a:r>
            <a:r>
              <a:rPr lang="en-US" sz="3600" b="1" dirty="0" err="1"/>
              <a:t>টানি</a:t>
            </a:r>
            <a:r>
              <a:rPr lang="en-US" sz="3600" b="1" dirty="0"/>
              <a:t> </a:t>
            </a:r>
            <a:r>
              <a:rPr lang="en-US" sz="3600" b="1" dirty="0" smtClean="0"/>
              <a:t>,</a:t>
            </a:r>
          </a:p>
          <a:p>
            <a:pPr algn="ctr"/>
            <a:r>
              <a:rPr lang="en-US" sz="3600" b="1" dirty="0" err="1"/>
              <a:t>গিয়াছে</a:t>
            </a:r>
            <a:r>
              <a:rPr lang="en-US" sz="3600" b="1" dirty="0"/>
              <a:t> </a:t>
            </a:r>
            <a:r>
              <a:rPr lang="en-US" sz="3600" b="1" dirty="0" err="1"/>
              <a:t>সে</a:t>
            </a:r>
            <a:r>
              <a:rPr lang="en-US" sz="3600" b="1" dirty="0"/>
              <a:t> </a:t>
            </a:r>
            <a:r>
              <a:rPr lang="en-US" sz="3600" b="1" dirty="0" err="1"/>
              <a:t>হাবা</a:t>
            </a:r>
            <a:r>
              <a:rPr lang="en-US" sz="3600" b="1" dirty="0"/>
              <a:t>  </a:t>
            </a:r>
            <a:r>
              <a:rPr lang="en-US" sz="3600" b="1" dirty="0" err="1"/>
              <a:t>মেয়ের</a:t>
            </a:r>
            <a:r>
              <a:rPr lang="en-US" sz="3600" b="1" dirty="0"/>
              <a:t> </a:t>
            </a:r>
            <a:r>
              <a:rPr lang="en-US" sz="3600" b="1" dirty="0" err="1"/>
              <a:t>এলো</a:t>
            </a:r>
            <a:r>
              <a:rPr lang="en-US" sz="3600" b="1" dirty="0"/>
              <a:t> </a:t>
            </a:r>
            <a:r>
              <a:rPr lang="en-US" sz="3600" b="1" dirty="0" err="1"/>
              <a:t>মাথার</a:t>
            </a:r>
            <a:r>
              <a:rPr lang="en-US" sz="3600" b="1" dirty="0"/>
              <a:t> </a:t>
            </a:r>
            <a:r>
              <a:rPr lang="en-US" sz="3600" b="1" dirty="0" err="1"/>
              <a:t>সিঁথির</a:t>
            </a:r>
            <a:r>
              <a:rPr lang="en-US" sz="3600" b="1" dirty="0"/>
              <a:t> </a:t>
            </a:r>
            <a:r>
              <a:rPr lang="en-US" sz="3600" b="1" dirty="0" err="1"/>
              <a:t>মতো</a:t>
            </a:r>
            <a:endParaRPr lang="en-US" sz="3600" b="1" dirty="0"/>
          </a:p>
          <a:p>
            <a:pPr algn="ctr"/>
            <a:r>
              <a:rPr lang="en-US" sz="3600" b="1" dirty="0" err="1"/>
              <a:t>কোথাও</a:t>
            </a:r>
            <a:r>
              <a:rPr lang="en-US" sz="3600" b="1" dirty="0"/>
              <a:t> </a:t>
            </a:r>
            <a:r>
              <a:rPr lang="en-US" sz="3600" b="1" dirty="0" err="1"/>
              <a:t>সিঁধে</a:t>
            </a:r>
            <a:r>
              <a:rPr lang="en-US" sz="3600" b="1" dirty="0"/>
              <a:t> </a:t>
            </a:r>
            <a:r>
              <a:rPr lang="en-US" sz="3600" b="1" dirty="0" err="1"/>
              <a:t>কোথাও</a:t>
            </a:r>
            <a:r>
              <a:rPr lang="en-US" sz="3600" b="1" dirty="0"/>
              <a:t> </a:t>
            </a:r>
            <a:r>
              <a:rPr lang="en-US" sz="3600" b="1" dirty="0" err="1"/>
              <a:t>বাঁকা</a:t>
            </a:r>
            <a:r>
              <a:rPr lang="en-US" sz="3600" b="1" dirty="0"/>
              <a:t> </a:t>
            </a:r>
            <a:r>
              <a:rPr lang="en-US" sz="3600" b="1" dirty="0" err="1"/>
              <a:t>গরুর</a:t>
            </a:r>
            <a:r>
              <a:rPr lang="en-US" sz="3600" b="1" dirty="0"/>
              <a:t> </a:t>
            </a:r>
            <a:r>
              <a:rPr lang="en-US" sz="3600" b="1" dirty="0" err="1"/>
              <a:t>গায়ের</a:t>
            </a:r>
            <a:r>
              <a:rPr lang="en-US" sz="3600" b="1" dirty="0"/>
              <a:t> </a:t>
            </a:r>
            <a:r>
              <a:rPr lang="en-US" sz="3600" b="1" dirty="0" err="1"/>
              <a:t>রেখায়</a:t>
            </a:r>
            <a:r>
              <a:rPr lang="en-US" sz="3600" b="1" dirty="0"/>
              <a:t> </a:t>
            </a:r>
            <a:r>
              <a:rPr lang="en-US" sz="3600" b="1" dirty="0" err="1"/>
              <a:t>ক্ষত</a:t>
            </a:r>
            <a:r>
              <a:rPr lang="en-US" sz="3600" b="1" dirty="0" smtClean="0"/>
              <a:t>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700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গাজল</a:t>
            </a:r>
            <a:r>
              <a:rPr lang="en-US" sz="3600" b="1" dirty="0"/>
              <a:t> – </a:t>
            </a:r>
            <a:r>
              <a:rPr lang="en-US" sz="3600" b="1" dirty="0" err="1"/>
              <a:t>তলীর</a:t>
            </a:r>
            <a:r>
              <a:rPr lang="en-US" sz="3600" b="1" dirty="0"/>
              <a:t> </a:t>
            </a:r>
            <a:r>
              <a:rPr lang="en-US" sz="3600" b="1" dirty="0" err="1"/>
              <a:t>মাঠ</a:t>
            </a:r>
            <a:r>
              <a:rPr lang="en-US" sz="3600" b="1" dirty="0"/>
              <a:t> </a:t>
            </a:r>
            <a:r>
              <a:rPr lang="en-US" sz="3600" b="1" dirty="0" err="1"/>
              <a:t>পেরিয়ে</a:t>
            </a:r>
            <a:r>
              <a:rPr lang="en-US" sz="3600" b="1" dirty="0"/>
              <a:t> </a:t>
            </a:r>
            <a:r>
              <a:rPr lang="en-US" sz="3600" b="1" dirty="0" err="1"/>
              <a:t>শিমুলডাঙা</a:t>
            </a:r>
            <a:r>
              <a:rPr lang="en-US" sz="3600" b="1" dirty="0"/>
              <a:t> </a:t>
            </a:r>
            <a:r>
              <a:rPr lang="en-US" sz="3600" b="1" dirty="0" err="1"/>
              <a:t>বনের</a:t>
            </a:r>
            <a:r>
              <a:rPr lang="en-US" sz="3600" b="1" dirty="0"/>
              <a:t> </a:t>
            </a:r>
            <a:r>
              <a:rPr lang="en-US" sz="3600" b="1" dirty="0" err="1"/>
              <a:t>বায়ে</a:t>
            </a:r>
            <a:r>
              <a:rPr lang="en-US" sz="3600" b="1" dirty="0"/>
              <a:t>;</a:t>
            </a:r>
          </a:p>
          <a:p>
            <a:pPr algn="ctr"/>
            <a:r>
              <a:rPr lang="en-US" sz="3600" b="1" dirty="0" err="1"/>
              <a:t>কোথাও</a:t>
            </a:r>
            <a:r>
              <a:rPr lang="en-US" sz="3600" b="1" dirty="0"/>
              <a:t> </a:t>
            </a:r>
            <a:r>
              <a:rPr lang="en-US" sz="3600" b="1" dirty="0" err="1"/>
              <a:t>গায়ের</a:t>
            </a:r>
            <a:r>
              <a:rPr lang="en-US" sz="3600" b="1" dirty="0"/>
              <a:t> </a:t>
            </a:r>
            <a:r>
              <a:rPr lang="en-US" sz="3600" b="1" dirty="0" err="1"/>
              <a:t>রোদ</a:t>
            </a:r>
            <a:r>
              <a:rPr lang="en-US" sz="3600" b="1" dirty="0"/>
              <a:t> </a:t>
            </a:r>
            <a:r>
              <a:rPr lang="en-US" sz="3600" b="1" dirty="0" err="1"/>
              <a:t>মাখিয়া</a:t>
            </a:r>
            <a:r>
              <a:rPr lang="en-US" sz="3600" b="1" dirty="0"/>
              <a:t> </a:t>
            </a:r>
            <a:r>
              <a:rPr lang="en-US" sz="3600" b="1" dirty="0" err="1"/>
              <a:t>ঘুম</a:t>
            </a:r>
            <a:r>
              <a:rPr lang="en-US" sz="3600" b="1" dirty="0"/>
              <a:t> – </a:t>
            </a:r>
            <a:r>
              <a:rPr lang="en-US" sz="3600" b="1" dirty="0" err="1"/>
              <a:t>ঘুমায়ে</a:t>
            </a:r>
            <a:r>
              <a:rPr lang="en-US" sz="3600" b="1" dirty="0"/>
              <a:t> </a:t>
            </a:r>
            <a:r>
              <a:rPr lang="en-US" sz="3600" b="1" dirty="0" err="1"/>
              <a:t>গাছের</a:t>
            </a:r>
            <a:r>
              <a:rPr lang="en-US" sz="3600" b="1" dirty="0"/>
              <a:t> </a:t>
            </a:r>
            <a:r>
              <a:rPr lang="en-US" sz="3600" b="1" dirty="0" err="1"/>
              <a:t>ছায়ে</a:t>
            </a:r>
            <a:r>
              <a:rPr lang="en-US" sz="3600" b="1" dirty="0"/>
              <a:t>।</a:t>
            </a:r>
          </a:p>
          <a:p>
            <a:pPr algn="ctr"/>
            <a:r>
              <a:rPr lang="en-US" sz="3600" b="1" dirty="0" err="1" smtClean="0"/>
              <a:t>তাহার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মুঠি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মুঠি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ছড়িয়ে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দিয়ে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কদম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কলি</a:t>
            </a:r>
            <a:r>
              <a:rPr lang="en-US" sz="3600" b="1" dirty="0" smtClean="0"/>
              <a:t> ,</a:t>
            </a:r>
          </a:p>
          <a:p>
            <a:pPr algn="ctr"/>
            <a:r>
              <a:rPr lang="en-US" sz="3600" b="1" dirty="0" err="1" smtClean="0"/>
              <a:t>কোথাও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মেলে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পাতা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গ্রাম্য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মেয়ে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যায়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যে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চলি</a:t>
            </a:r>
            <a:r>
              <a:rPr lang="en-US" sz="3600" b="1" dirty="0" smtClean="0"/>
              <a:t>।</a:t>
            </a:r>
          </a:p>
          <a:p>
            <a:pPr algn="ctr"/>
            <a:r>
              <a:rPr lang="en-US" sz="3600" b="1" dirty="0" err="1" smtClean="0"/>
              <a:t>সে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পথ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দিয়ে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যাব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আমি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পল্লি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দুলাল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তোমার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দেশে</a:t>
            </a:r>
            <a:r>
              <a:rPr lang="en-US" sz="3600" b="1" dirty="0" smtClean="0"/>
              <a:t>,</a:t>
            </a:r>
          </a:p>
          <a:p>
            <a:pPr algn="ctr"/>
            <a:r>
              <a:rPr lang="en-US" sz="3600" b="1" dirty="0" smtClean="0"/>
              <a:t>   </a:t>
            </a:r>
            <a:r>
              <a:rPr lang="en-US" sz="3600" b="1" dirty="0" err="1" smtClean="0"/>
              <a:t>নাম</a:t>
            </a:r>
            <a:r>
              <a:rPr lang="en-US" sz="3600" b="1" dirty="0" smtClean="0"/>
              <a:t>–</a:t>
            </a:r>
            <a:r>
              <a:rPr lang="en-US" sz="3600" b="1" dirty="0" err="1" smtClean="0"/>
              <a:t>না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জানা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ফুলের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সুবাস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বাতাসেতে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আসবে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ভেসে</a:t>
            </a:r>
            <a:r>
              <a:rPr lang="en-US" sz="3600" b="1" dirty="0" smtClean="0"/>
              <a:t>। </a:t>
            </a:r>
          </a:p>
          <a:p>
            <a:pPr algn="ctr"/>
            <a:r>
              <a:rPr lang="en-US" sz="3600" b="1" dirty="0" err="1" smtClean="0"/>
              <a:t>তোমার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সাথে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যাব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আমি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পাড়ার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দস্যি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ছেলে</a:t>
            </a:r>
            <a:r>
              <a:rPr lang="en-US" sz="3600" b="1" dirty="0" smtClean="0"/>
              <a:t>,</a:t>
            </a:r>
          </a:p>
          <a:p>
            <a:pPr algn="ctr"/>
            <a:r>
              <a:rPr lang="en-US" sz="3600" b="1" dirty="0" err="1" smtClean="0"/>
              <a:t>তাদের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সাথে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দল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বাঁধিয়া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হেথায়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সেথায়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ফিরব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খেলে</a:t>
            </a:r>
            <a:r>
              <a:rPr lang="en-US" sz="3600" b="1" dirty="0" smtClean="0"/>
              <a:t>।</a:t>
            </a:r>
          </a:p>
          <a:p>
            <a:pPr algn="ctr"/>
            <a:r>
              <a:rPr lang="en-US" sz="3600" b="1" dirty="0" err="1" smtClean="0"/>
              <a:t>ধল</a:t>
            </a:r>
            <a:r>
              <a:rPr lang="en-US" sz="3600" b="1" dirty="0" smtClean="0"/>
              <a:t> –</a:t>
            </a:r>
            <a:r>
              <a:rPr lang="en-US" sz="3600" b="1" dirty="0" err="1" smtClean="0"/>
              <a:t>দীঘিতে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সাঁতার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কেটে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আনব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তুলে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রক্ত</a:t>
            </a:r>
            <a:r>
              <a:rPr lang="en-US" sz="3600" b="1" dirty="0" smtClean="0"/>
              <a:t> –</a:t>
            </a:r>
            <a:r>
              <a:rPr lang="en-US" sz="3600" b="1" dirty="0" err="1" smtClean="0"/>
              <a:t>কমল</a:t>
            </a:r>
            <a:r>
              <a:rPr lang="en-US" sz="3600" b="1" dirty="0" smtClean="0"/>
              <a:t>,</a:t>
            </a:r>
          </a:p>
          <a:p>
            <a:pPr algn="ctr"/>
            <a:r>
              <a:rPr lang="en-US" sz="3600" b="1" dirty="0" err="1" smtClean="0"/>
              <a:t>শাপলা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লতায়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জড়িয়ে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চরণ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ঢেউ</a:t>
            </a:r>
            <a:r>
              <a:rPr lang="en-US" sz="3600" b="1" dirty="0" smtClean="0"/>
              <a:t>–</a:t>
            </a:r>
            <a:r>
              <a:rPr lang="en-US" sz="3600" b="1" dirty="0" err="1" smtClean="0"/>
              <a:t>এর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সাথে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খাব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দোল</a:t>
            </a:r>
            <a:r>
              <a:rPr lang="en-US" sz="3600" b="1" dirty="0" smtClean="0"/>
              <a:t>।</a:t>
            </a:r>
          </a:p>
          <a:p>
            <a:pPr algn="ctr"/>
            <a:r>
              <a:rPr lang="en-US" sz="3600" b="1" dirty="0" err="1" smtClean="0"/>
              <a:t>হিজল</a:t>
            </a:r>
            <a:r>
              <a:rPr lang="en-US" sz="3600" b="1" dirty="0" smtClean="0"/>
              <a:t> –</a:t>
            </a:r>
            <a:r>
              <a:rPr lang="en-US" sz="3600" b="1" dirty="0" err="1" smtClean="0"/>
              <a:t>ঝরা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জলের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ছিটায়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গায়ের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বরণ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রঙিন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হবে</a:t>
            </a:r>
            <a:endParaRPr lang="en-US" sz="3600" b="1" dirty="0" smtClean="0"/>
          </a:p>
          <a:p>
            <a:pPr algn="ctr"/>
            <a:r>
              <a:rPr lang="en-US" sz="3600" b="1" dirty="0" err="1" smtClean="0"/>
              <a:t>খেলবে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দীঘির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ঝিলিমিলি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মোদের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লীলা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কালোৎসবে</a:t>
            </a:r>
            <a:r>
              <a:rPr lang="en-US" sz="3200" b="1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72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তোমার দেশে যাব আমি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পল্লী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দুলাল ভাই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গো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সোনার,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সেথায় পথে ফেলতে চরণ লাগবে পরশ এই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মাটি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মার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।</a:t>
            </a:r>
            <a:endParaRPr lang="as-IN" sz="3600" b="1" dirty="0">
              <a:solidFill>
                <a:srgbClr val="000000"/>
              </a:solidFill>
              <a:latin typeface="solaimanlipi"/>
            </a:endParaRP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ডাকব সেথা পাখির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ডাকে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ভাব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করি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শাখীর সনে,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অজান ফুলের রূপ দেখিয়া মানব তারে বিয়ের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কনে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 ।</a:t>
            </a:r>
            <a:endParaRPr lang="en-US" sz="4000" b="1" dirty="0"/>
          </a:p>
          <a:p>
            <a:pPr algn="ctr"/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চলতে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পথে ময়না কাঁটায় উত্তরীয় জড়িয়ে যাবে,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অঢেল মাটির হোঁচট লেগে আঁচল হতে ফুল ছড়াবে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।</a:t>
            </a:r>
            <a:endParaRPr lang="as-IN" sz="3600" b="1" dirty="0">
              <a:solidFill>
                <a:srgbClr val="000000"/>
              </a:solidFill>
              <a:latin typeface="solaimanlipi"/>
            </a:endParaRP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পল্লী-দুলাল, যাব আমি-যাব আমি তোমার দেশে,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তোমার কাঁধে হাত রাখিয়া-ফিরবো মোরা উদাস বেশে।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বনের পাতার ফাঁকে ফাঁকে দেখব মোরা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সাঁঝ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 -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বাগানে,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ফুল ফুটেছে হাজার রঙের মেঘ 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-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তুলিকার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নিখুঁত টানে।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গাছের শাখা দুলিয়ে আমি পাড়ব সে ফুল মনের আশে,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উত্তরীয় ছড়িয়ে তুমি দাঁড়িয়ে থেকো বনের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পাশে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7450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1999" cy="69865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যে ঘাটেতে ভরবে কলস গাঁয়ের বিভোল পল্লীবালা,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সেই ঘাটেরি এক ধারেতে আসবো রেখে ফুলের মালা;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দীঘির জলে ঘট বুড়াতে পথে 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-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পাওয়া </a:t>
            </a:r>
            <a:r>
              <a:rPr lang="en-US" sz="4400" b="1" dirty="0" err="1" smtClean="0">
                <a:solidFill>
                  <a:srgbClr val="000000"/>
                </a:solidFill>
                <a:latin typeface="solaimanlipi"/>
              </a:rPr>
              <a:t>মাল্যখানি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,</a:t>
            </a:r>
            <a:endParaRPr lang="as-IN" sz="3600" b="1" dirty="0">
              <a:solidFill>
                <a:srgbClr val="000000"/>
              </a:solidFill>
              <a:latin typeface="solaimanlipi"/>
            </a:endParaRP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কুড়িয়ে নিয়ে ভাববে ইহা </a:t>
            </a:r>
            <a:r>
              <a:rPr lang="en-US" sz="4400" b="1" dirty="0" err="1" smtClean="0">
                <a:solidFill>
                  <a:srgbClr val="000000"/>
                </a:solidFill>
                <a:latin typeface="solaimanlipi"/>
              </a:rPr>
              <a:t>রেখে</a:t>
            </a:r>
            <a:r>
              <a:rPr lang="as-IN" sz="4000" b="1" dirty="0" smtClean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গেছে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কে</a:t>
            </a:r>
            <a:r>
              <a:rPr lang="en-US" sz="4400" b="1" dirty="0" smtClean="0">
                <a:solidFill>
                  <a:srgbClr val="000000"/>
                </a:solidFill>
                <a:latin typeface="solaimanlipi"/>
              </a:rPr>
              <a:t>ই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না জানি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।</a:t>
            </a:r>
            <a:endParaRPr lang="en-US" sz="3600" b="1" dirty="0" smtClean="0">
              <a:solidFill>
                <a:srgbClr val="000000"/>
              </a:solidFill>
              <a:latin typeface="solaimanlipi"/>
            </a:endParaRPr>
          </a:p>
          <a:p>
            <a:pPr algn="ctr"/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চেনে 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-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না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তার হাতের মালা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হয়ত সে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 - </a:t>
            </a:r>
            <a:r>
              <a:rPr lang="en-US" sz="3600" b="1" dirty="0" err="1" smtClean="0">
                <a:solidFill>
                  <a:srgbClr val="000000"/>
                </a:solidFill>
                <a:latin typeface="solaimanlipi"/>
              </a:rPr>
              <a:t>বা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পরবে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গলে,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আমরা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দু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জন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থাকব বসে ঢেউ দোলা সেই দীঘির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কোলে</a:t>
            </a:r>
            <a:endParaRPr lang="as-IN" sz="3600" b="1" dirty="0">
              <a:solidFill>
                <a:srgbClr val="000000"/>
              </a:solidFill>
              <a:latin typeface="solaimanlipi"/>
            </a:endParaRP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চার পাশেতে বনের সারি এলিয়ে শাখার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কুন্তল-ভার</a:t>
            </a:r>
            <a:endParaRPr lang="as-IN" sz="3600" b="1" dirty="0">
              <a:solidFill>
                <a:srgbClr val="000000"/>
              </a:solidFill>
              <a:latin typeface="solaimanlipi"/>
            </a:endParaRP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দীঘির জলে ঢেউ গণিবে ফুল শুঁকিবে পদ্ম-পাতার।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বনের মাঝে ডাকবে ডাহুক, ফিরবে ঘুঘু আপন বাসে,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দিনের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পিদ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ী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ম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ঢুলবে ঘুমে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রাত</a:t>
            </a:r>
            <a:r>
              <a:rPr lang="en-US" sz="3600" b="1" dirty="0" smtClean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জাগা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কোন্ ফুলের বাসে।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চার ধারেতে বন জুড়িয়া রাতের আঁধার বাঁধবে বেড়া,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সেই কুহেলীর কালো কারায় দীঘির জলও পড়বে ঘেরা</a:t>
            </a:r>
            <a:r>
              <a:rPr lang="as-IN" sz="3600" b="1" dirty="0" smtClean="0">
                <a:solidFill>
                  <a:srgbClr val="000000"/>
                </a:solidFill>
                <a:latin typeface="solaimanlipi"/>
              </a:rPr>
              <a:t>।</a:t>
            </a:r>
            <a:endParaRPr lang="as-IN" sz="3600" b="1" dirty="0">
              <a:solidFill>
                <a:srgbClr val="000000"/>
              </a:solidFill>
              <a:latin typeface="solaimanlipi"/>
            </a:endParaRPr>
          </a:p>
        </p:txBody>
      </p:sp>
    </p:spTree>
    <p:extLst>
      <p:ext uri="{BB962C8B-B14F-4D97-AF65-F5344CB8AC3E}">
        <p14:creationId xmlns:p14="http://schemas.microsoft.com/office/powerpoint/2010/main" val="3924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70762"/>
            <a:ext cx="12192000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পল্লি-দুলাল</a:t>
            </a:r>
            <a:r>
              <a:rPr lang="en-US" sz="3600" b="1" dirty="0"/>
              <a:t>, </a:t>
            </a:r>
            <a:r>
              <a:rPr lang="en-US" sz="3600" b="1" dirty="0" err="1"/>
              <a:t>ভাই</a:t>
            </a:r>
            <a:r>
              <a:rPr lang="en-US" sz="3600" b="1" dirty="0"/>
              <a:t> </a:t>
            </a:r>
            <a:r>
              <a:rPr lang="en-US" sz="3600" b="1" dirty="0" err="1"/>
              <a:t>গো</a:t>
            </a:r>
            <a:r>
              <a:rPr lang="en-US" sz="3600" b="1" dirty="0"/>
              <a:t> </a:t>
            </a:r>
            <a:r>
              <a:rPr lang="en-US" sz="3600" b="1" dirty="0" err="1"/>
              <a:t>আমার</a:t>
            </a:r>
            <a:r>
              <a:rPr lang="en-US" sz="3600" b="1" dirty="0"/>
              <a:t> </a:t>
            </a:r>
            <a:r>
              <a:rPr lang="en-US" sz="3600" b="1" dirty="0" err="1"/>
              <a:t>যাব</a:t>
            </a:r>
            <a:r>
              <a:rPr lang="en-US" sz="3600" b="1" dirty="0"/>
              <a:t> </a:t>
            </a:r>
            <a:r>
              <a:rPr lang="en-US" sz="3600" b="1" dirty="0" err="1"/>
              <a:t>আমি-তোমার</a:t>
            </a:r>
            <a:r>
              <a:rPr lang="en-US" sz="3600" b="1" dirty="0"/>
              <a:t> </a:t>
            </a:r>
            <a:r>
              <a:rPr lang="en-US" sz="3600" b="1" dirty="0" err="1"/>
              <a:t>দেশে</a:t>
            </a:r>
            <a:r>
              <a:rPr lang="en-US" sz="3600" b="1" dirty="0"/>
              <a:t>,</a:t>
            </a:r>
          </a:p>
          <a:p>
            <a:pPr algn="ctr"/>
            <a:r>
              <a:rPr lang="en-US" sz="3600" b="1" dirty="0" err="1"/>
              <a:t>আকাশ</a:t>
            </a:r>
            <a:r>
              <a:rPr lang="en-US" sz="3600" b="1" dirty="0"/>
              <a:t> </a:t>
            </a:r>
            <a:r>
              <a:rPr lang="en-US" sz="3600" b="1" dirty="0" err="1"/>
              <a:t>যাহার</a:t>
            </a:r>
            <a:r>
              <a:rPr lang="en-US" sz="3600" b="1" dirty="0"/>
              <a:t> </a:t>
            </a:r>
            <a:r>
              <a:rPr lang="en-US" sz="3600" b="1" dirty="0" err="1"/>
              <a:t>বনের</a:t>
            </a:r>
            <a:r>
              <a:rPr lang="en-US" sz="3600" b="1" dirty="0"/>
              <a:t> </a:t>
            </a:r>
            <a:r>
              <a:rPr lang="en-US" sz="3600" b="1" dirty="0" err="1"/>
              <a:t>শীষে</a:t>
            </a:r>
            <a:r>
              <a:rPr lang="en-US" sz="3600" b="1" dirty="0"/>
              <a:t> </a:t>
            </a:r>
            <a:r>
              <a:rPr lang="en-US" sz="3600" b="1" dirty="0" err="1"/>
              <a:t>দিক</a:t>
            </a:r>
            <a:r>
              <a:rPr lang="en-US" sz="3600" b="1" dirty="0"/>
              <a:t>- </a:t>
            </a:r>
            <a:r>
              <a:rPr lang="en-US" sz="3600" b="1" dirty="0" err="1"/>
              <a:t>যারা</a:t>
            </a:r>
            <a:r>
              <a:rPr lang="en-US" sz="3600" b="1" dirty="0"/>
              <a:t> </a:t>
            </a:r>
            <a:r>
              <a:rPr lang="en-US" sz="3600" b="1" dirty="0" err="1"/>
              <a:t>মাঠ</a:t>
            </a:r>
            <a:r>
              <a:rPr lang="en-US" sz="3600" b="1" dirty="0"/>
              <a:t> </a:t>
            </a:r>
            <a:r>
              <a:rPr lang="en-US" sz="3600" b="1" dirty="0" err="1"/>
              <a:t>চরণ</a:t>
            </a:r>
            <a:r>
              <a:rPr lang="en-US" sz="3600" b="1" dirty="0"/>
              <a:t> </a:t>
            </a:r>
            <a:r>
              <a:rPr lang="en-US" sz="3600" b="1" dirty="0" err="1"/>
              <a:t>ঘেঁসে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31058" cy="30779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88" y="1"/>
            <a:ext cx="4913612" cy="3099252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3954"/>
            <a:ext cx="4439654" cy="2394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77" y="4463953"/>
            <a:ext cx="4271209" cy="237765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D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95084" y="4463953"/>
            <a:ext cx="3396916" cy="239404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710896" y="439839"/>
            <a:ext cx="2372810" cy="2441291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40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30377"/>
            <a:ext cx="12191999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দূর</a:t>
            </a:r>
            <a:r>
              <a:rPr lang="en-US" sz="3600" b="1" dirty="0"/>
              <a:t> </a:t>
            </a:r>
            <a:r>
              <a:rPr lang="en-US" sz="3600" b="1" dirty="0" err="1"/>
              <a:t>দেশীয়া</a:t>
            </a:r>
            <a:r>
              <a:rPr lang="en-US" sz="3600" b="1" dirty="0"/>
              <a:t> </a:t>
            </a:r>
            <a:r>
              <a:rPr lang="en-US" sz="3600" b="1" dirty="0" err="1"/>
              <a:t>মেঘ</a:t>
            </a:r>
            <a:r>
              <a:rPr lang="en-US" sz="3600" b="1" dirty="0"/>
              <a:t> – </a:t>
            </a:r>
            <a:r>
              <a:rPr lang="en-US" sz="3600" b="1" dirty="0" err="1"/>
              <a:t>কনেরা</a:t>
            </a:r>
            <a:r>
              <a:rPr lang="en-US" sz="3600" b="1" dirty="0"/>
              <a:t> </a:t>
            </a:r>
            <a:r>
              <a:rPr lang="en-US" sz="3600" b="1" dirty="0" err="1"/>
              <a:t>মাথায়</a:t>
            </a:r>
            <a:r>
              <a:rPr lang="en-US" sz="3600" b="1" dirty="0"/>
              <a:t> </a:t>
            </a:r>
            <a:r>
              <a:rPr lang="en-US" sz="3600" b="1" dirty="0" err="1"/>
              <a:t>লয়ে</a:t>
            </a:r>
            <a:r>
              <a:rPr lang="en-US" sz="3600" b="1" dirty="0"/>
              <a:t> </a:t>
            </a:r>
            <a:r>
              <a:rPr lang="en-US" sz="3600" b="1" dirty="0" err="1"/>
              <a:t>জলের</a:t>
            </a:r>
            <a:r>
              <a:rPr lang="en-US" sz="3600" b="1" dirty="0"/>
              <a:t> </a:t>
            </a:r>
            <a:r>
              <a:rPr lang="en-US" sz="3600" b="1" dirty="0" err="1"/>
              <a:t>ঝারি</a:t>
            </a:r>
            <a:r>
              <a:rPr lang="en-US" sz="3600" b="1" dirty="0"/>
              <a:t>,</a:t>
            </a:r>
          </a:p>
          <a:p>
            <a:pPr algn="ctr"/>
            <a:r>
              <a:rPr lang="en-US" sz="3600" b="1" dirty="0" err="1"/>
              <a:t>দাঁড়ায়</a:t>
            </a:r>
            <a:r>
              <a:rPr lang="en-US" sz="3600" b="1" dirty="0"/>
              <a:t> </a:t>
            </a:r>
            <a:r>
              <a:rPr lang="en-US" sz="3600" b="1" dirty="0" err="1"/>
              <a:t>যাহার</a:t>
            </a:r>
            <a:r>
              <a:rPr lang="en-US" sz="3600" b="1" dirty="0"/>
              <a:t> </a:t>
            </a:r>
            <a:r>
              <a:rPr lang="en-US" sz="3600" b="1" dirty="0" err="1"/>
              <a:t>কোলটি</a:t>
            </a:r>
            <a:r>
              <a:rPr lang="en-US" sz="3600" b="1" dirty="0"/>
              <a:t> </a:t>
            </a:r>
            <a:r>
              <a:rPr lang="en-US" sz="3600" b="1" dirty="0" err="1"/>
              <a:t>ঘেঁসে</a:t>
            </a:r>
            <a:r>
              <a:rPr lang="en-US" sz="3600" b="1" dirty="0"/>
              <a:t> </a:t>
            </a:r>
            <a:r>
              <a:rPr lang="en-US" sz="3600" b="1" dirty="0" err="1"/>
              <a:t>বিজলী</a:t>
            </a:r>
            <a:r>
              <a:rPr lang="en-US" sz="3600" b="1" dirty="0"/>
              <a:t> – </a:t>
            </a:r>
            <a:r>
              <a:rPr lang="en-US" sz="3600" b="1" dirty="0" err="1"/>
              <a:t>পেড়ে</a:t>
            </a:r>
            <a:r>
              <a:rPr lang="en-US" sz="3600" b="1" dirty="0"/>
              <a:t> </a:t>
            </a:r>
            <a:r>
              <a:rPr lang="en-US" sz="3600" b="1" dirty="0" err="1"/>
              <a:t>আঁচল</a:t>
            </a:r>
            <a:r>
              <a:rPr lang="en-US" sz="3600" b="1" dirty="0"/>
              <a:t> </a:t>
            </a:r>
            <a:r>
              <a:rPr lang="en-US" sz="3600" b="1" dirty="0" err="1"/>
              <a:t>নাড়ি</a:t>
            </a:r>
            <a:r>
              <a:rPr lang="en-US" sz="3600" b="1" dirty="0"/>
              <a:t>। </a:t>
            </a:r>
          </a:p>
        </p:txBody>
      </p:sp>
      <p:pic>
        <p:nvPicPr>
          <p:cNvPr id="3" name="Picture 2" descr="images_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3997040"/>
            <a:ext cx="4953000" cy="286096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8400" y="27710"/>
            <a:ext cx="5943600" cy="26363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_1_1.jpg"/>
          <p:cNvPicPr>
            <a:picLocks noChangeAspect="1"/>
          </p:cNvPicPr>
          <p:nvPr/>
        </p:nvPicPr>
        <p:blipFill>
          <a:blip r:embed="rId4" cstate="print"/>
          <a:srcRect r="60095"/>
          <a:stretch>
            <a:fillRect/>
          </a:stretch>
        </p:blipFill>
        <p:spPr>
          <a:xfrm>
            <a:off x="0" y="27709"/>
            <a:ext cx="6248400" cy="26363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040"/>
            <a:ext cx="3903785" cy="2860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85" y="3997040"/>
            <a:ext cx="3425704" cy="28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4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81958"/>
            <a:ext cx="12192000" cy="120032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বেতস</a:t>
            </a:r>
            <a:r>
              <a:rPr lang="en-US" sz="3600" b="1" dirty="0"/>
              <a:t> </a:t>
            </a:r>
            <a:r>
              <a:rPr lang="en-US" sz="3600" b="1" dirty="0" err="1"/>
              <a:t>কেয়ার</a:t>
            </a:r>
            <a:r>
              <a:rPr lang="en-US" sz="3600" b="1" dirty="0"/>
              <a:t> </a:t>
            </a:r>
            <a:r>
              <a:rPr lang="en-US" sz="3600" b="1" dirty="0" err="1"/>
              <a:t>বনে</a:t>
            </a:r>
            <a:r>
              <a:rPr lang="en-US" sz="3600" b="1" dirty="0"/>
              <a:t> </a:t>
            </a:r>
            <a:r>
              <a:rPr lang="en-US" sz="3600" b="1" dirty="0" err="1"/>
              <a:t>যেথায়</a:t>
            </a:r>
            <a:r>
              <a:rPr lang="en-US" sz="3600" b="1" dirty="0"/>
              <a:t> </a:t>
            </a:r>
            <a:r>
              <a:rPr lang="en-US" sz="3600" b="1" dirty="0" err="1"/>
              <a:t>ডাহুক</a:t>
            </a:r>
            <a:r>
              <a:rPr lang="en-US" sz="3600" b="1" dirty="0"/>
              <a:t> </a:t>
            </a:r>
            <a:r>
              <a:rPr lang="en-US" sz="3600" b="1" dirty="0" err="1"/>
              <a:t>মেয়ে</a:t>
            </a:r>
            <a:r>
              <a:rPr lang="en-US" sz="3600" b="1" dirty="0"/>
              <a:t> </a:t>
            </a:r>
            <a:r>
              <a:rPr lang="en-US" sz="3600" b="1" dirty="0" err="1"/>
              <a:t>আসর</a:t>
            </a:r>
            <a:r>
              <a:rPr lang="en-US" sz="3600" b="1" dirty="0"/>
              <a:t> </a:t>
            </a:r>
            <a:r>
              <a:rPr lang="en-US" sz="3600" b="1" dirty="0" err="1"/>
              <a:t>মাতায়</a:t>
            </a:r>
            <a:r>
              <a:rPr lang="en-US" sz="3600" b="1" dirty="0"/>
              <a:t>,</a:t>
            </a:r>
          </a:p>
          <a:p>
            <a:pPr algn="ctr"/>
            <a:r>
              <a:rPr lang="en-US" sz="3600" b="1" dirty="0" err="1"/>
              <a:t>পল্লি</a:t>
            </a:r>
            <a:r>
              <a:rPr lang="en-US" sz="3600" b="1" dirty="0"/>
              <a:t> – </a:t>
            </a:r>
            <a:r>
              <a:rPr lang="en-US" sz="3600" b="1" dirty="0" err="1"/>
              <a:t>দুলাল</a:t>
            </a:r>
            <a:r>
              <a:rPr lang="en-US" sz="3600" b="1" dirty="0"/>
              <a:t> </a:t>
            </a:r>
            <a:r>
              <a:rPr lang="en-US" sz="3600" b="1" dirty="0" err="1"/>
              <a:t>ভাই</a:t>
            </a:r>
            <a:r>
              <a:rPr lang="en-US" sz="3600" b="1" dirty="0"/>
              <a:t> </a:t>
            </a:r>
            <a:r>
              <a:rPr lang="en-US" sz="3600" b="1" dirty="0" err="1"/>
              <a:t>গো</a:t>
            </a:r>
            <a:r>
              <a:rPr lang="en-US" sz="3600" b="1" dirty="0"/>
              <a:t> </a:t>
            </a:r>
            <a:r>
              <a:rPr lang="en-US" sz="3600" b="1" dirty="0" err="1"/>
              <a:t>আমার,যাব</a:t>
            </a:r>
            <a:r>
              <a:rPr lang="en-US" sz="3600" b="1" dirty="0"/>
              <a:t> </a:t>
            </a:r>
            <a:r>
              <a:rPr lang="en-US" sz="3600" b="1" dirty="0" err="1"/>
              <a:t>সেথায়</a:t>
            </a:r>
            <a:r>
              <a:rPr lang="en-US" sz="3600" b="1" dirty="0"/>
              <a:t>।</a:t>
            </a:r>
          </a:p>
        </p:txBody>
      </p:sp>
      <p:pic>
        <p:nvPicPr>
          <p:cNvPr id="3" name="Picture 2" descr="b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1354" y="0"/>
            <a:ext cx="4290646" cy="2362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855"/>
            <a:ext cx="4572000" cy="234834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3853"/>
            <a:ext cx="3329354" cy="2376053"/>
          </a:xfrm>
          <a:prstGeom prst="rect">
            <a:avLst/>
          </a:prstGeom>
          <a:ln w="38100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02045"/>
            <a:ext cx="5791200" cy="3055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046"/>
            <a:ext cx="6400800" cy="30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62" y="2590800"/>
            <a:ext cx="12109938" cy="120032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তোমার</a:t>
            </a:r>
            <a:r>
              <a:rPr lang="en-US" sz="3600" b="1" dirty="0"/>
              <a:t> </a:t>
            </a:r>
            <a:r>
              <a:rPr lang="en-US" sz="3600" b="1" dirty="0" err="1"/>
              <a:t>দেশে</a:t>
            </a:r>
            <a:r>
              <a:rPr lang="en-US" sz="3600" b="1" dirty="0"/>
              <a:t> </a:t>
            </a:r>
            <a:r>
              <a:rPr lang="en-US" sz="3600" b="1" dirty="0" err="1"/>
              <a:t>যাব</a:t>
            </a:r>
            <a:r>
              <a:rPr lang="en-US" sz="3600" b="1" dirty="0"/>
              <a:t> </a:t>
            </a:r>
            <a:r>
              <a:rPr lang="en-US" sz="3600" b="1" dirty="0" err="1"/>
              <a:t>আমি</a:t>
            </a:r>
            <a:r>
              <a:rPr lang="en-US" sz="3600" b="1" dirty="0"/>
              <a:t>, </a:t>
            </a:r>
            <a:r>
              <a:rPr lang="en-US" sz="3600" b="1" dirty="0" err="1"/>
              <a:t>দীঘল</a:t>
            </a:r>
            <a:r>
              <a:rPr lang="en-US" sz="3600" b="1" dirty="0"/>
              <a:t> </a:t>
            </a:r>
            <a:r>
              <a:rPr lang="en-US" sz="3600" b="1" dirty="0" err="1"/>
              <a:t>বাঁকা</a:t>
            </a:r>
            <a:r>
              <a:rPr lang="en-US" sz="3600" b="1" dirty="0"/>
              <a:t> </a:t>
            </a:r>
            <a:r>
              <a:rPr lang="en-US" sz="3600" b="1" dirty="0" err="1"/>
              <a:t>পন্থখানি</a:t>
            </a:r>
            <a:r>
              <a:rPr lang="en-US" sz="3600" b="1" dirty="0"/>
              <a:t>,</a:t>
            </a:r>
          </a:p>
          <a:p>
            <a:pPr algn="ctr"/>
            <a:r>
              <a:rPr lang="en-US" sz="3600" b="1" dirty="0" err="1"/>
              <a:t>ধান</a:t>
            </a:r>
            <a:r>
              <a:rPr lang="en-US" sz="3600" b="1" dirty="0"/>
              <a:t> </a:t>
            </a:r>
            <a:r>
              <a:rPr lang="en-US" sz="3600" b="1" dirty="0" err="1"/>
              <a:t>কাউনের</a:t>
            </a:r>
            <a:r>
              <a:rPr lang="en-US" sz="3600" b="1" dirty="0"/>
              <a:t> </a:t>
            </a:r>
            <a:r>
              <a:rPr lang="en-US" sz="3600" b="1" dirty="0" err="1"/>
              <a:t>ক্ষেতের</a:t>
            </a:r>
            <a:r>
              <a:rPr lang="en-US" sz="3600" b="1" dirty="0"/>
              <a:t> </a:t>
            </a:r>
            <a:r>
              <a:rPr lang="en-US" sz="3600" b="1" dirty="0" err="1"/>
              <a:t>ভেতর</a:t>
            </a:r>
            <a:r>
              <a:rPr lang="en-US" sz="3600" b="1" dirty="0"/>
              <a:t> </a:t>
            </a:r>
            <a:r>
              <a:rPr lang="en-US" sz="3600" b="1" dirty="0" err="1"/>
              <a:t>সরু</a:t>
            </a:r>
            <a:r>
              <a:rPr lang="en-US" sz="3600" b="1" dirty="0"/>
              <a:t> </a:t>
            </a:r>
            <a:r>
              <a:rPr lang="en-US" sz="3600" b="1" dirty="0" err="1"/>
              <a:t>সুতোর</a:t>
            </a:r>
            <a:r>
              <a:rPr lang="en-US" sz="3600" b="1" dirty="0"/>
              <a:t> </a:t>
            </a:r>
            <a:r>
              <a:rPr lang="en-US" sz="3600" b="1" dirty="0" err="1"/>
              <a:t>আচড়</a:t>
            </a:r>
            <a:r>
              <a:rPr lang="en-US" sz="3600" b="1" dirty="0"/>
              <a:t> </a:t>
            </a:r>
            <a:r>
              <a:rPr lang="en-US" sz="3600" b="1" dirty="0" err="1"/>
              <a:t>টানি</a:t>
            </a:r>
            <a:r>
              <a:rPr lang="en-US" sz="3600" b="1" dirty="0" smtClean="0"/>
              <a:t>,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" y="3946967"/>
            <a:ext cx="5709138" cy="2911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29754" cy="2522936"/>
          </a:xfrm>
          <a:prstGeom prst="rect">
            <a:avLst/>
          </a:prstGeom>
        </p:spPr>
      </p:pic>
      <p:pic>
        <p:nvPicPr>
          <p:cNvPr id="6" name="Picture 5" descr="images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1" y="3946967"/>
            <a:ext cx="6400799" cy="29110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 descr="girls-on-a-green-village-road.jpg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754" y="1"/>
            <a:ext cx="5662246" cy="25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29213"/>
            <a:ext cx="12192000" cy="120032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গিয়াছে</a:t>
            </a:r>
            <a:r>
              <a:rPr lang="en-US" sz="3600" b="1" dirty="0"/>
              <a:t> </a:t>
            </a:r>
            <a:r>
              <a:rPr lang="en-US" sz="3600" b="1" dirty="0" err="1"/>
              <a:t>সে</a:t>
            </a:r>
            <a:r>
              <a:rPr lang="en-US" sz="3600" b="1" dirty="0"/>
              <a:t> </a:t>
            </a:r>
            <a:r>
              <a:rPr lang="en-US" sz="3600" b="1" dirty="0" err="1"/>
              <a:t>হাবা</a:t>
            </a:r>
            <a:r>
              <a:rPr lang="en-US" sz="3600" b="1" dirty="0"/>
              <a:t>  </a:t>
            </a:r>
            <a:r>
              <a:rPr lang="en-US" sz="3600" b="1" dirty="0" err="1"/>
              <a:t>মেয়ের</a:t>
            </a:r>
            <a:r>
              <a:rPr lang="en-US" sz="3600" b="1" dirty="0"/>
              <a:t> </a:t>
            </a:r>
            <a:r>
              <a:rPr lang="en-US" sz="3600" b="1" dirty="0" err="1"/>
              <a:t>এলো</a:t>
            </a:r>
            <a:r>
              <a:rPr lang="en-US" sz="3600" b="1" dirty="0"/>
              <a:t> </a:t>
            </a:r>
            <a:r>
              <a:rPr lang="en-US" sz="3600" b="1" dirty="0" err="1"/>
              <a:t>মাথার</a:t>
            </a:r>
            <a:r>
              <a:rPr lang="en-US" sz="3600" b="1" dirty="0"/>
              <a:t> </a:t>
            </a:r>
            <a:r>
              <a:rPr lang="en-US" sz="3600" b="1" dirty="0" err="1"/>
              <a:t>সিঁথির</a:t>
            </a:r>
            <a:r>
              <a:rPr lang="en-US" sz="3600" b="1" dirty="0"/>
              <a:t> </a:t>
            </a:r>
            <a:r>
              <a:rPr lang="en-US" sz="3600" b="1" dirty="0" err="1"/>
              <a:t>মতো</a:t>
            </a:r>
            <a:endParaRPr lang="en-US" sz="3600" b="1" dirty="0"/>
          </a:p>
          <a:p>
            <a:pPr algn="ctr"/>
            <a:r>
              <a:rPr lang="en-US" sz="3600" b="1" dirty="0" err="1"/>
              <a:t>কোথাও</a:t>
            </a:r>
            <a:r>
              <a:rPr lang="en-US" sz="3600" b="1" dirty="0"/>
              <a:t> </a:t>
            </a:r>
            <a:r>
              <a:rPr lang="en-US" sz="3600" b="1" dirty="0" err="1"/>
              <a:t>সিঁধে</a:t>
            </a:r>
            <a:r>
              <a:rPr lang="en-US" sz="3600" b="1" dirty="0"/>
              <a:t> </a:t>
            </a:r>
            <a:r>
              <a:rPr lang="en-US" sz="3600" b="1" dirty="0" err="1"/>
              <a:t>কোথাও</a:t>
            </a:r>
            <a:r>
              <a:rPr lang="en-US" sz="3600" b="1" dirty="0"/>
              <a:t> </a:t>
            </a:r>
            <a:r>
              <a:rPr lang="en-US" sz="3600" b="1" dirty="0" err="1"/>
              <a:t>বাঁকা</a:t>
            </a:r>
            <a:r>
              <a:rPr lang="en-US" sz="3600" b="1" dirty="0"/>
              <a:t> </a:t>
            </a:r>
            <a:r>
              <a:rPr lang="en-US" sz="3600" b="1" dirty="0" err="1"/>
              <a:t>গরুর</a:t>
            </a:r>
            <a:r>
              <a:rPr lang="en-US" sz="3600" b="1" dirty="0"/>
              <a:t> </a:t>
            </a:r>
            <a:r>
              <a:rPr lang="en-US" sz="3600" b="1" dirty="0" err="1"/>
              <a:t>গায়ের</a:t>
            </a:r>
            <a:r>
              <a:rPr lang="en-US" sz="3600" b="1" dirty="0"/>
              <a:t> </a:t>
            </a:r>
            <a:r>
              <a:rPr lang="en-US" sz="3600" b="1" dirty="0" err="1"/>
              <a:t>রেখায়</a:t>
            </a:r>
            <a:r>
              <a:rPr lang="en-US" sz="3600" b="1" dirty="0"/>
              <a:t> </a:t>
            </a:r>
            <a:r>
              <a:rPr lang="en-US" sz="3600" b="1" dirty="0" err="1"/>
              <a:t>ক্ষত</a:t>
            </a:r>
            <a:r>
              <a:rPr lang="en-US" sz="3600" b="1" dirty="0"/>
              <a:t>।</a:t>
            </a:r>
          </a:p>
        </p:txBody>
      </p:sp>
      <p:pic>
        <p:nvPicPr>
          <p:cNvPr id="3" name="Picture 2" descr="gi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34033"/>
            <a:ext cx="6324599" cy="24429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0"/>
            <a:ext cx="5867400" cy="24429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n.jpg"/>
          <p:cNvPicPr>
            <a:picLocks noChangeAspect="1"/>
          </p:cNvPicPr>
          <p:nvPr/>
        </p:nvPicPr>
        <p:blipFill>
          <a:blip r:embed="rId4" cstate="print"/>
          <a:srcRect b="9091"/>
          <a:stretch>
            <a:fillRect/>
          </a:stretch>
        </p:blipFill>
        <p:spPr>
          <a:xfrm>
            <a:off x="1" y="3849840"/>
            <a:ext cx="6324600" cy="2945816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g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849840"/>
            <a:ext cx="5867399" cy="29458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4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6772" y="587257"/>
            <a:ext cx="3720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6600" b="1" kern="0" dirty="0" err="1">
                <a:solidFill>
                  <a:srgbClr val="FF0000"/>
                </a:solidFill>
              </a:rPr>
              <a:t>পরিচিতি</a:t>
            </a:r>
            <a:endParaRPr lang="en-US" sz="6600" b="1" kern="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E19F8F6-ED11-46E5-A6B2-CA7CFC58A3C3}"/>
              </a:ext>
            </a:extLst>
          </p:cNvPr>
          <p:cNvSpPr/>
          <p:nvPr/>
        </p:nvSpPr>
        <p:spPr>
          <a:xfrm>
            <a:off x="51179" y="2694740"/>
            <a:ext cx="12140821" cy="4247317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bn-BD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 </a:t>
            </a:r>
            <a:r>
              <a:rPr lang="bn-BD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rmoklesuddin12@gmail.com</a:t>
            </a:r>
            <a:endParaRPr lang="en-US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51AFF02-DF65-49D9-80B0-F1CC63474BCC}"/>
              </a:ext>
            </a:extLst>
          </p:cNvPr>
          <p:cNvSpPr/>
          <p:nvPr/>
        </p:nvSpPr>
        <p:spPr>
          <a:xfrm>
            <a:off x="8147537" y="-13647"/>
            <a:ext cx="4044463" cy="2723823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৯ম-১০ম</a:t>
            </a:r>
          </a:p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বিষয়ঃ বাংলা ১ম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পত্র</a:t>
            </a:r>
          </a:p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দ্যাংশ)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তারিখঃ১৭-১২-২০২০ইং </a:t>
            </a:r>
            <a:endParaRPr lang="en-US" sz="200" b="1" dirty="0">
              <a:latin typeface="NikoshBAN" pitchFamily="2" charset="0"/>
              <a:cs typeface="NikoshBAN" pitchFamily="2" charset="0"/>
            </a:endParaRPr>
          </a:p>
          <a:p>
            <a:pPr algn="ctr" defTabSz="685800">
              <a:defRPr/>
            </a:pPr>
            <a:endParaRPr lang="en-US" sz="1500" b="1" kern="0" dirty="0">
              <a:latin typeface="NikushB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1333"/>
            <a:ext cx="2438400" cy="20008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2" descr="D:\Pictures\Flower\017177883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94740"/>
            <a:ext cx="3581400" cy="415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8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1088"/>
            <a:ext cx="12192000" cy="120032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গাজল</a:t>
            </a:r>
            <a:r>
              <a:rPr lang="en-US" sz="3600" b="1" dirty="0"/>
              <a:t> – </a:t>
            </a:r>
            <a:r>
              <a:rPr lang="en-US" sz="3600" b="1" dirty="0" err="1"/>
              <a:t>তলীর</a:t>
            </a:r>
            <a:r>
              <a:rPr lang="en-US" sz="3600" b="1" dirty="0"/>
              <a:t> </a:t>
            </a:r>
            <a:r>
              <a:rPr lang="en-US" sz="3600" b="1" dirty="0" err="1"/>
              <a:t>মাঠ</a:t>
            </a:r>
            <a:r>
              <a:rPr lang="en-US" sz="3600" b="1" dirty="0"/>
              <a:t> </a:t>
            </a:r>
            <a:r>
              <a:rPr lang="en-US" sz="3600" b="1" dirty="0" err="1"/>
              <a:t>পেরিয়ে</a:t>
            </a:r>
            <a:r>
              <a:rPr lang="en-US" sz="3600" b="1" dirty="0"/>
              <a:t> </a:t>
            </a:r>
            <a:r>
              <a:rPr lang="en-US" sz="3600" b="1" dirty="0" err="1"/>
              <a:t>শিমুলডাঙা</a:t>
            </a:r>
            <a:r>
              <a:rPr lang="en-US" sz="3600" b="1" dirty="0"/>
              <a:t> </a:t>
            </a:r>
            <a:r>
              <a:rPr lang="en-US" sz="3600" b="1" dirty="0" err="1"/>
              <a:t>বনের</a:t>
            </a:r>
            <a:r>
              <a:rPr lang="en-US" sz="3600" b="1" dirty="0"/>
              <a:t> </a:t>
            </a:r>
            <a:r>
              <a:rPr lang="en-US" sz="3600" b="1" dirty="0" err="1"/>
              <a:t>বায়ে</a:t>
            </a:r>
            <a:r>
              <a:rPr lang="en-US" sz="3600" b="1" dirty="0"/>
              <a:t>;</a:t>
            </a:r>
          </a:p>
          <a:p>
            <a:pPr algn="ctr"/>
            <a:r>
              <a:rPr lang="en-US" sz="3600" b="1" dirty="0" err="1"/>
              <a:t>কোথাও</a:t>
            </a:r>
            <a:r>
              <a:rPr lang="en-US" sz="3600" b="1" dirty="0"/>
              <a:t> </a:t>
            </a:r>
            <a:r>
              <a:rPr lang="en-US" sz="3600" b="1" dirty="0" err="1"/>
              <a:t>গায়ের</a:t>
            </a:r>
            <a:r>
              <a:rPr lang="en-US" sz="3600" b="1" dirty="0"/>
              <a:t> </a:t>
            </a:r>
            <a:r>
              <a:rPr lang="en-US" sz="3600" b="1" dirty="0" err="1"/>
              <a:t>রোদ</a:t>
            </a:r>
            <a:r>
              <a:rPr lang="en-US" sz="3600" b="1" dirty="0"/>
              <a:t> </a:t>
            </a:r>
            <a:r>
              <a:rPr lang="en-US" sz="3600" b="1" dirty="0" err="1" smtClean="0"/>
              <a:t>মাখিয়া</a:t>
            </a:r>
            <a:r>
              <a:rPr lang="en-US" sz="3600" b="1" dirty="0" smtClean="0"/>
              <a:t>- </a:t>
            </a:r>
            <a:r>
              <a:rPr lang="en-US" sz="3600" b="1" dirty="0" err="1"/>
              <a:t>ঘুম</a:t>
            </a:r>
            <a:r>
              <a:rPr lang="en-US" sz="3600" b="1" dirty="0"/>
              <a:t> </a:t>
            </a:r>
            <a:r>
              <a:rPr lang="en-US" sz="3600" b="1" dirty="0" err="1" smtClean="0"/>
              <a:t>ঘুমায়ে</a:t>
            </a:r>
            <a:r>
              <a:rPr lang="en-US" sz="3600" b="1" dirty="0" smtClean="0"/>
              <a:t> </a:t>
            </a:r>
            <a:r>
              <a:rPr lang="en-US" sz="3600" b="1" dirty="0" err="1"/>
              <a:t>গাছের</a:t>
            </a:r>
            <a:r>
              <a:rPr lang="en-US" sz="3600" b="1" dirty="0"/>
              <a:t> </a:t>
            </a:r>
            <a:r>
              <a:rPr lang="en-US" sz="3600" b="1" dirty="0" err="1"/>
              <a:t>ছায়ে</a:t>
            </a:r>
            <a:r>
              <a:rPr lang="en-US" sz="3600" b="1" dirty="0"/>
              <a:t>।</a:t>
            </a:r>
          </a:p>
        </p:txBody>
      </p:sp>
      <p:pic>
        <p:nvPicPr>
          <p:cNvPr id="3" name="Picture 2" descr="sholakia-eidgah-p1_88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418"/>
            <a:ext cx="6324600" cy="255216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418"/>
            <a:ext cx="5867400" cy="255216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_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52925"/>
            <a:ext cx="5943600" cy="29050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8"/>
          <a:stretch>
            <a:fillRect/>
          </a:stretch>
        </p:blipFill>
        <p:spPr>
          <a:xfrm>
            <a:off x="5943600" y="3952925"/>
            <a:ext cx="6248400" cy="29050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1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365566"/>
            <a:ext cx="12191999" cy="230832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তাহার</a:t>
            </a:r>
            <a:r>
              <a:rPr lang="en-US" sz="3600" b="1" dirty="0"/>
              <a:t> </a:t>
            </a:r>
            <a:r>
              <a:rPr lang="en-US" sz="3600" b="1" dirty="0" err="1"/>
              <a:t>পরে</a:t>
            </a:r>
            <a:r>
              <a:rPr lang="en-US" sz="3600" b="1" dirty="0"/>
              <a:t> </a:t>
            </a:r>
            <a:r>
              <a:rPr lang="en-US" sz="3600" b="1" dirty="0" err="1"/>
              <a:t>মুঠি</a:t>
            </a:r>
            <a:r>
              <a:rPr lang="en-US" sz="3600" b="1" dirty="0"/>
              <a:t> </a:t>
            </a:r>
            <a:r>
              <a:rPr lang="en-US" sz="3600" b="1" dirty="0" err="1"/>
              <a:t>মুঠি</a:t>
            </a:r>
            <a:r>
              <a:rPr lang="en-US" sz="3600" b="1" dirty="0"/>
              <a:t> </a:t>
            </a:r>
            <a:r>
              <a:rPr lang="en-US" sz="3600" b="1" dirty="0" err="1"/>
              <a:t>ছড়িয়ে</a:t>
            </a:r>
            <a:r>
              <a:rPr lang="en-US" sz="3600" b="1" dirty="0"/>
              <a:t> </a:t>
            </a:r>
            <a:r>
              <a:rPr lang="en-US" sz="3600" b="1" dirty="0" err="1"/>
              <a:t>দিয়ে</a:t>
            </a:r>
            <a:r>
              <a:rPr lang="en-US" sz="3600" b="1" dirty="0"/>
              <a:t> </a:t>
            </a:r>
            <a:r>
              <a:rPr lang="en-US" sz="3600" b="1" dirty="0" err="1"/>
              <a:t>কদম</a:t>
            </a:r>
            <a:r>
              <a:rPr lang="en-US" sz="3600" b="1" dirty="0"/>
              <a:t> – </a:t>
            </a:r>
            <a:r>
              <a:rPr lang="en-US" sz="3600" b="1" dirty="0" err="1"/>
              <a:t>কলি</a:t>
            </a:r>
            <a:r>
              <a:rPr lang="en-US" sz="3600" b="1" dirty="0"/>
              <a:t> ,</a:t>
            </a:r>
          </a:p>
          <a:p>
            <a:pPr algn="ctr"/>
            <a:r>
              <a:rPr lang="en-US" sz="3600" b="1" dirty="0" err="1"/>
              <a:t>কোথাও</a:t>
            </a:r>
            <a:r>
              <a:rPr lang="en-US" sz="3600" b="1" dirty="0"/>
              <a:t> </a:t>
            </a:r>
            <a:r>
              <a:rPr lang="en-US" sz="3600" b="1" dirty="0" err="1"/>
              <a:t>মেলে</a:t>
            </a:r>
            <a:r>
              <a:rPr lang="en-US" sz="3600" b="1" dirty="0"/>
              <a:t> </a:t>
            </a:r>
            <a:r>
              <a:rPr lang="en-US" sz="3600" b="1" dirty="0" err="1"/>
              <a:t>বনের</a:t>
            </a:r>
            <a:r>
              <a:rPr lang="en-US" sz="3600" b="1" dirty="0"/>
              <a:t> </a:t>
            </a:r>
            <a:r>
              <a:rPr lang="en-US" sz="3600" b="1" dirty="0" err="1"/>
              <a:t>পাতা</a:t>
            </a:r>
            <a:r>
              <a:rPr lang="en-US" sz="3600" b="1" dirty="0"/>
              <a:t> </a:t>
            </a:r>
            <a:r>
              <a:rPr lang="en-US" sz="3600" b="1" dirty="0" err="1"/>
              <a:t>গ্রাম্য</a:t>
            </a:r>
            <a:r>
              <a:rPr lang="en-US" sz="3600" b="1" dirty="0"/>
              <a:t> </a:t>
            </a:r>
            <a:r>
              <a:rPr lang="en-US" sz="3600" b="1" dirty="0" err="1"/>
              <a:t>মেয়ে</a:t>
            </a:r>
            <a:r>
              <a:rPr lang="en-US" sz="3600" b="1" dirty="0"/>
              <a:t> </a:t>
            </a:r>
            <a:r>
              <a:rPr lang="en-US" sz="3600" b="1" dirty="0" err="1"/>
              <a:t>যায়</a:t>
            </a:r>
            <a:r>
              <a:rPr lang="en-US" sz="3600" b="1" dirty="0"/>
              <a:t> </a:t>
            </a:r>
            <a:r>
              <a:rPr lang="en-US" sz="3600" b="1" dirty="0" err="1"/>
              <a:t>যে</a:t>
            </a:r>
            <a:r>
              <a:rPr lang="en-US" sz="3600" b="1" dirty="0"/>
              <a:t>  </a:t>
            </a:r>
            <a:r>
              <a:rPr lang="en-US" sz="3600" b="1" dirty="0" err="1"/>
              <a:t>চলি</a:t>
            </a:r>
            <a:r>
              <a:rPr lang="en-US" sz="3600" b="1" dirty="0"/>
              <a:t>।</a:t>
            </a:r>
          </a:p>
          <a:p>
            <a:pPr algn="ctr"/>
            <a:r>
              <a:rPr lang="en-US" sz="3600" b="1" dirty="0" err="1"/>
              <a:t>সে</a:t>
            </a:r>
            <a:r>
              <a:rPr lang="en-US" sz="3600" b="1" dirty="0"/>
              <a:t> </a:t>
            </a:r>
            <a:r>
              <a:rPr lang="en-US" sz="3600" b="1" dirty="0" err="1"/>
              <a:t>পথ</a:t>
            </a:r>
            <a:r>
              <a:rPr lang="en-US" sz="3600" b="1" dirty="0"/>
              <a:t> </a:t>
            </a:r>
            <a:r>
              <a:rPr lang="en-US" sz="3600" b="1" dirty="0" err="1"/>
              <a:t>দিয়ে</a:t>
            </a:r>
            <a:r>
              <a:rPr lang="en-US" sz="3600" b="1" dirty="0"/>
              <a:t> </a:t>
            </a:r>
            <a:r>
              <a:rPr lang="en-US" sz="3600" b="1" dirty="0" err="1"/>
              <a:t>যাব</a:t>
            </a:r>
            <a:r>
              <a:rPr lang="en-US" sz="3600" b="1" dirty="0"/>
              <a:t> </a:t>
            </a:r>
            <a:r>
              <a:rPr lang="en-US" sz="3600" b="1" dirty="0" err="1"/>
              <a:t>আমি</a:t>
            </a:r>
            <a:r>
              <a:rPr lang="en-US" sz="3600" b="1" dirty="0"/>
              <a:t> </a:t>
            </a:r>
            <a:r>
              <a:rPr lang="en-US" sz="3600" b="1" dirty="0" err="1"/>
              <a:t>পল্লি</a:t>
            </a:r>
            <a:r>
              <a:rPr lang="en-US" sz="3600" b="1" dirty="0"/>
              <a:t> – </a:t>
            </a:r>
            <a:r>
              <a:rPr lang="en-US" sz="3600" b="1" dirty="0" err="1"/>
              <a:t>দুলাল</a:t>
            </a:r>
            <a:r>
              <a:rPr lang="en-US" sz="3600" b="1" dirty="0"/>
              <a:t> </a:t>
            </a:r>
            <a:r>
              <a:rPr lang="en-US" sz="3600" b="1" dirty="0" err="1"/>
              <a:t>তোমার</a:t>
            </a:r>
            <a:r>
              <a:rPr lang="en-US" sz="3600" b="1" dirty="0"/>
              <a:t> </a:t>
            </a:r>
            <a:r>
              <a:rPr lang="en-US" sz="3600" b="1" dirty="0" err="1"/>
              <a:t>দেশে</a:t>
            </a:r>
            <a:r>
              <a:rPr lang="en-US" sz="3600" b="1" dirty="0"/>
              <a:t>,</a:t>
            </a:r>
          </a:p>
          <a:p>
            <a:pPr algn="ctr"/>
            <a:r>
              <a:rPr lang="en-US" sz="3600" b="1" dirty="0" err="1"/>
              <a:t>নাম</a:t>
            </a:r>
            <a:r>
              <a:rPr lang="en-US" sz="3600" b="1" dirty="0"/>
              <a:t> </a:t>
            </a:r>
            <a:r>
              <a:rPr lang="en-US" sz="3600" b="1" dirty="0" smtClean="0"/>
              <a:t>–</a:t>
            </a:r>
            <a:r>
              <a:rPr lang="en-US" sz="3600" b="1" dirty="0" err="1" smtClean="0"/>
              <a:t>না</a:t>
            </a:r>
            <a:r>
              <a:rPr lang="en-US" sz="3600" b="1" dirty="0" smtClean="0"/>
              <a:t> </a:t>
            </a:r>
            <a:r>
              <a:rPr lang="en-US" sz="3600" b="1" dirty="0" err="1"/>
              <a:t>জানা</a:t>
            </a:r>
            <a:r>
              <a:rPr lang="en-US" sz="3600" b="1" dirty="0"/>
              <a:t> </a:t>
            </a:r>
            <a:r>
              <a:rPr lang="en-US" sz="3600" b="1" dirty="0" err="1"/>
              <a:t>ফুলের</a:t>
            </a:r>
            <a:r>
              <a:rPr lang="en-US" sz="3600" b="1" dirty="0"/>
              <a:t> </a:t>
            </a:r>
            <a:r>
              <a:rPr lang="en-US" sz="3600" b="1" dirty="0" err="1"/>
              <a:t>সুবাস</a:t>
            </a:r>
            <a:r>
              <a:rPr lang="en-US" sz="3600" b="1" dirty="0"/>
              <a:t> </a:t>
            </a:r>
            <a:r>
              <a:rPr lang="en-US" sz="3600" b="1" dirty="0" err="1"/>
              <a:t>বাতাসেতে</a:t>
            </a:r>
            <a:r>
              <a:rPr lang="en-US" sz="3600" b="1" dirty="0"/>
              <a:t> </a:t>
            </a:r>
            <a:r>
              <a:rPr lang="en-US" sz="3600" b="1" dirty="0" err="1"/>
              <a:t>আসবে</a:t>
            </a:r>
            <a:r>
              <a:rPr lang="en-US" sz="3600" b="1" dirty="0"/>
              <a:t> </a:t>
            </a:r>
            <a:r>
              <a:rPr lang="en-US" sz="3600" b="1" dirty="0" err="1"/>
              <a:t>ভেসে</a:t>
            </a:r>
            <a:r>
              <a:rPr lang="en-US" sz="3600" b="1" dirty="0"/>
              <a:t>। </a:t>
            </a:r>
          </a:p>
        </p:txBody>
      </p:sp>
      <p:pic>
        <p:nvPicPr>
          <p:cNvPr id="4" name="Picture 3" descr="f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8443" y="32238"/>
            <a:ext cx="3782557" cy="2293987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images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1" y="32238"/>
            <a:ext cx="4190998" cy="229398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FB_IMG_1461165404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714" y="4713231"/>
            <a:ext cx="4953001" cy="214476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1715" y="4713232"/>
            <a:ext cx="3789950" cy="21841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ages_0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238"/>
            <a:ext cx="4218443" cy="2293987"/>
          </a:xfrm>
          <a:prstGeom prst="rect">
            <a:avLst/>
          </a:prstGeom>
        </p:spPr>
      </p:pic>
      <p:pic>
        <p:nvPicPr>
          <p:cNvPr id="12" name="Picture 11" descr="images_0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1665" y="4713232"/>
            <a:ext cx="3350334" cy="21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শ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0"/>
            <a:ext cx="3646025" cy="2361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55" y="2835626"/>
            <a:ext cx="12191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তোমার</a:t>
            </a:r>
            <a:r>
              <a:rPr lang="en-US" sz="3600" b="1" dirty="0"/>
              <a:t> </a:t>
            </a:r>
            <a:r>
              <a:rPr lang="en-US" sz="3600" b="1" dirty="0" err="1"/>
              <a:t>সাথে</a:t>
            </a:r>
            <a:r>
              <a:rPr lang="en-US" sz="3600" b="1" dirty="0"/>
              <a:t> </a:t>
            </a:r>
            <a:r>
              <a:rPr lang="en-US" sz="3600" b="1" dirty="0" err="1"/>
              <a:t>যাব</a:t>
            </a:r>
            <a:r>
              <a:rPr lang="en-US" sz="3600" b="1" dirty="0"/>
              <a:t> </a:t>
            </a:r>
            <a:r>
              <a:rPr lang="en-US" sz="3600" b="1" dirty="0" err="1"/>
              <a:t>আমি</a:t>
            </a:r>
            <a:r>
              <a:rPr lang="en-US" sz="3600" b="1" dirty="0"/>
              <a:t>, </a:t>
            </a:r>
            <a:r>
              <a:rPr lang="en-US" sz="3600" b="1" dirty="0" err="1"/>
              <a:t>পাড়ার</a:t>
            </a:r>
            <a:r>
              <a:rPr lang="en-US" sz="3600" b="1" dirty="0"/>
              <a:t> </a:t>
            </a:r>
            <a:r>
              <a:rPr lang="en-US" sz="3600" b="1" dirty="0" err="1"/>
              <a:t>যত</a:t>
            </a:r>
            <a:r>
              <a:rPr lang="en-US" sz="3600" b="1" dirty="0"/>
              <a:t> </a:t>
            </a:r>
            <a:r>
              <a:rPr lang="en-US" sz="3600" b="1" dirty="0" err="1"/>
              <a:t>দস্যি</a:t>
            </a:r>
            <a:r>
              <a:rPr lang="en-US" sz="3600" b="1" dirty="0"/>
              <a:t> </a:t>
            </a:r>
            <a:r>
              <a:rPr lang="en-US" sz="3600" b="1" dirty="0" err="1"/>
              <a:t>ছেলে</a:t>
            </a:r>
            <a:r>
              <a:rPr lang="en-US" sz="3600" b="1" dirty="0"/>
              <a:t>,</a:t>
            </a:r>
          </a:p>
          <a:p>
            <a:r>
              <a:rPr lang="en-US" sz="3600" b="1" dirty="0" err="1"/>
              <a:t>তাদের</a:t>
            </a:r>
            <a:r>
              <a:rPr lang="en-US" sz="3600" b="1" dirty="0"/>
              <a:t> </a:t>
            </a:r>
            <a:r>
              <a:rPr lang="en-US" sz="3600" b="1" dirty="0" err="1"/>
              <a:t>সাথে</a:t>
            </a:r>
            <a:r>
              <a:rPr lang="en-US" sz="3600" b="1" dirty="0"/>
              <a:t> </a:t>
            </a:r>
            <a:r>
              <a:rPr lang="en-US" sz="3600" b="1" dirty="0" err="1"/>
              <a:t>দল</a:t>
            </a:r>
            <a:r>
              <a:rPr lang="en-US" sz="3600" b="1" dirty="0"/>
              <a:t> </a:t>
            </a:r>
            <a:r>
              <a:rPr lang="en-US" sz="3600" b="1" dirty="0" err="1"/>
              <a:t>বাঁধিয়া</a:t>
            </a:r>
            <a:r>
              <a:rPr lang="en-US" sz="3600" b="1" dirty="0"/>
              <a:t> </a:t>
            </a:r>
            <a:r>
              <a:rPr lang="en-US" sz="3600" b="1" dirty="0" err="1"/>
              <a:t>হেথায়</a:t>
            </a:r>
            <a:r>
              <a:rPr lang="en-US" sz="3600" b="1" dirty="0"/>
              <a:t> </a:t>
            </a:r>
            <a:r>
              <a:rPr lang="en-US" sz="3600" b="1" dirty="0" err="1"/>
              <a:t>সেথায়</a:t>
            </a:r>
            <a:r>
              <a:rPr lang="en-US" sz="3600" b="1" dirty="0"/>
              <a:t> </a:t>
            </a:r>
            <a:r>
              <a:rPr lang="en-US" sz="3600" b="1" dirty="0" err="1"/>
              <a:t>ফিরব</a:t>
            </a:r>
            <a:r>
              <a:rPr lang="en-US" sz="3600" b="1" dirty="0"/>
              <a:t> </a:t>
            </a:r>
            <a:r>
              <a:rPr lang="en-US" sz="3600" b="1" dirty="0" err="1"/>
              <a:t>খেলে</a:t>
            </a:r>
            <a:r>
              <a:rPr lang="en-US" sz="3600" b="1" dirty="0"/>
              <a:t>।</a:t>
            </a:r>
          </a:p>
          <a:p>
            <a:r>
              <a:rPr lang="en-US" sz="3600" b="1" dirty="0" err="1"/>
              <a:t>ধল</a:t>
            </a:r>
            <a:r>
              <a:rPr lang="en-US" sz="3600" b="1" dirty="0"/>
              <a:t> </a:t>
            </a:r>
            <a:r>
              <a:rPr lang="en-US" sz="3600" b="1" dirty="0" smtClean="0"/>
              <a:t>–</a:t>
            </a:r>
            <a:r>
              <a:rPr lang="en-US" sz="3600" b="1" dirty="0" err="1" smtClean="0"/>
              <a:t>দীঘিতে</a:t>
            </a:r>
            <a:r>
              <a:rPr lang="en-US" sz="3600" b="1" dirty="0" smtClean="0"/>
              <a:t> </a:t>
            </a:r>
            <a:r>
              <a:rPr lang="en-US" sz="3600" b="1" dirty="0" err="1"/>
              <a:t>সাঁতার</a:t>
            </a:r>
            <a:r>
              <a:rPr lang="en-US" sz="3600" b="1" dirty="0"/>
              <a:t> </a:t>
            </a:r>
            <a:r>
              <a:rPr lang="en-US" sz="3600" b="1" dirty="0" err="1"/>
              <a:t>কেটে</a:t>
            </a:r>
            <a:r>
              <a:rPr lang="en-US" sz="3600" b="1" dirty="0"/>
              <a:t> </a:t>
            </a:r>
            <a:r>
              <a:rPr lang="en-US" sz="3600" b="1" dirty="0" err="1" smtClean="0"/>
              <a:t>আনব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তুলে</a:t>
            </a:r>
            <a:r>
              <a:rPr lang="en-US" sz="3600" b="1" dirty="0" smtClean="0"/>
              <a:t> </a:t>
            </a:r>
            <a:r>
              <a:rPr lang="en-US" sz="3600" b="1" dirty="0" err="1"/>
              <a:t>রক্ত</a:t>
            </a:r>
            <a:r>
              <a:rPr lang="en-US" sz="3600" b="1" dirty="0"/>
              <a:t> </a:t>
            </a:r>
            <a:r>
              <a:rPr lang="en-US" sz="3600" b="1" dirty="0" smtClean="0"/>
              <a:t>–</a:t>
            </a:r>
            <a:r>
              <a:rPr lang="en-US" sz="3600" b="1" dirty="0" err="1" smtClean="0"/>
              <a:t>কমল</a:t>
            </a:r>
            <a:r>
              <a:rPr lang="en-US" sz="3600" b="1" dirty="0"/>
              <a:t>,</a:t>
            </a:r>
          </a:p>
          <a:p>
            <a:r>
              <a:rPr lang="en-US" sz="3600" b="1" dirty="0" err="1"/>
              <a:t>শাপলা</a:t>
            </a:r>
            <a:r>
              <a:rPr lang="en-US" sz="3600" b="1" dirty="0"/>
              <a:t> </a:t>
            </a:r>
            <a:r>
              <a:rPr lang="en-US" sz="3600" b="1" dirty="0" err="1"/>
              <a:t>লতায়</a:t>
            </a:r>
            <a:r>
              <a:rPr lang="en-US" sz="3600" b="1" dirty="0"/>
              <a:t> </a:t>
            </a:r>
            <a:r>
              <a:rPr lang="en-US" sz="3600" b="1" dirty="0" err="1"/>
              <a:t>জড়িয়ে</a:t>
            </a:r>
            <a:r>
              <a:rPr lang="en-US" sz="3600" b="1" dirty="0"/>
              <a:t> </a:t>
            </a:r>
            <a:r>
              <a:rPr lang="en-US" sz="3600" b="1" dirty="0" err="1"/>
              <a:t>চরণ</a:t>
            </a:r>
            <a:r>
              <a:rPr lang="en-US" sz="3600" b="1" dirty="0"/>
              <a:t> </a:t>
            </a:r>
            <a:r>
              <a:rPr lang="en-US" sz="3600" b="1" dirty="0" err="1"/>
              <a:t>ঢেউ</a:t>
            </a:r>
            <a:r>
              <a:rPr lang="en-US" sz="3600" b="1" dirty="0"/>
              <a:t> </a:t>
            </a:r>
            <a:r>
              <a:rPr lang="en-US" sz="3600" b="1" dirty="0" smtClean="0"/>
              <a:t>–</a:t>
            </a:r>
            <a:r>
              <a:rPr lang="en-US" sz="3600" b="1" dirty="0" err="1" smtClean="0"/>
              <a:t>এর</a:t>
            </a:r>
            <a:r>
              <a:rPr lang="en-US" sz="3600" b="1" dirty="0" smtClean="0"/>
              <a:t> </a:t>
            </a:r>
            <a:r>
              <a:rPr lang="en-US" sz="3600" b="1" dirty="0" err="1"/>
              <a:t>সাথে</a:t>
            </a:r>
            <a:r>
              <a:rPr lang="en-US" sz="3600" b="1" dirty="0"/>
              <a:t> </a:t>
            </a:r>
            <a:r>
              <a:rPr lang="en-US" sz="3600" b="1" dirty="0" err="1"/>
              <a:t>খাব</a:t>
            </a:r>
            <a:r>
              <a:rPr lang="en-US" sz="3600" b="1" dirty="0"/>
              <a:t> </a:t>
            </a:r>
            <a:r>
              <a:rPr lang="en-US" sz="3600" b="1" dirty="0" err="1"/>
              <a:t>যে</a:t>
            </a:r>
            <a:r>
              <a:rPr lang="en-US" sz="3600" b="1" dirty="0"/>
              <a:t> </a:t>
            </a:r>
            <a:r>
              <a:rPr lang="en-US" sz="3600" b="1" dirty="0" err="1" smtClean="0"/>
              <a:t>দোল</a:t>
            </a:r>
            <a:r>
              <a:rPr lang="en-US" sz="3600" b="1" dirty="0" smtClean="0"/>
              <a:t> ।</a:t>
            </a:r>
            <a:endParaRPr lang="en-US" sz="3600" b="1" dirty="0"/>
          </a:p>
          <a:p>
            <a:r>
              <a:rPr lang="en-US" sz="3600" b="1" dirty="0" err="1"/>
              <a:t>হিজল</a:t>
            </a:r>
            <a:r>
              <a:rPr lang="en-US" sz="3600" b="1" dirty="0"/>
              <a:t> </a:t>
            </a:r>
            <a:r>
              <a:rPr lang="en-US" sz="3600" b="1" dirty="0" smtClean="0"/>
              <a:t>–</a:t>
            </a:r>
            <a:r>
              <a:rPr lang="en-US" sz="3600" b="1" dirty="0" err="1" smtClean="0"/>
              <a:t>ঝরা</a:t>
            </a:r>
            <a:r>
              <a:rPr lang="en-US" sz="3600" b="1" dirty="0" smtClean="0"/>
              <a:t> </a:t>
            </a:r>
            <a:r>
              <a:rPr lang="en-US" sz="3600" b="1" dirty="0" err="1"/>
              <a:t>জলের</a:t>
            </a:r>
            <a:r>
              <a:rPr lang="en-US" sz="3600" b="1" dirty="0"/>
              <a:t> </a:t>
            </a:r>
            <a:r>
              <a:rPr lang="en-US" sz="3600" b="1" dirty="0" err="1"/>
              <a:t>ছিটায়</a:t>
            </a:r>
            <a:r>
              <a:rPr lang="en-US" sz="3600" b="1" dirty="0"/>
              <a:t> </a:t>
            </a:r>
            <a:r>
              <a:rPr lang="en-US" sz="3600" b="1" dirty="0" err="1"/>
              <a:t>গায়ের</a:t>
            </a:r>
            <a:r>
              <a:rPr lang="en-US" sz="3600" b="1" dirty="0"/>
              <a:t> </a:t>
            </a:r>
            <a:r>
              <a:rPr lang="en-US" sz="3600" b="1" dirty="0" err="1"/>
              <a:t>বরণ</a:t>
            </a:r>
            <a:r>
              <a:rPr lang="en-US" sz="3600" b="1" dirty="0"/>
              <a:t> </a:t>
            </a:r>
            <a:r>
              <a:rPr lang="en-US" sz="3600" b="1" dirty="0" err="1"/>
              <a:t>রঙিন</a:t>
            </a:r>
            <a:r>
              <a:rPr lang="en-US" sz="3600" b="1" dirty="0"/>
              <a:t> </a:t>
            </a:r>
            <a:r>
              <a:rPr lang="en-US" sz="3600" b="1" dirty="0" err="1"/>
              <a:t>হবে</a:t>
            </a:r>
            <a:endParaRPr lang="en-US" sz="2400" b="1" dirty="0"/>
          </a:p>
          <a:p>
            <a:r>
              <a:rPr lang="en-US" sz="3600" b="1" dirty="0" err="1"/>
              <a:t>খেলবে</a:t>
            </a:r>
            <a:r>
              <a:rPr lang="en-US" sz="3600" b="1" dirty="0"/>
              <a:t> </a:t>
            </a:r>
            <a:r>
              <a:rPr lang="en-US" sz="3600" b="1" dirty="0" err="1"/>
              <a:t>দীঘির</a:t>
            </a:r>
            <a:r>
              <a:rPr lang="en-US" sz="3600" b="1" dirty="0"/>
              <a:t> </a:t>
            </a:r>
            <a:r>
              <a:rPr lang="en-US" sz="3600" b="1" dirty="0" err="1" smtClean="0"/>
              <a:t>ঝিলিমিলি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মোদের</a:t>
            </a:r>
            <a:r>
              <a:rPr lang="en-US" sz="3600" b="1" dirty="0" smtClean="0"/>
              <a:t> </a:t>
            </a:r>
            <a:r>
              <a:rPr lang="en-US" sz="3600" b="1" dirty="0" err="1"/>
              <a:t>লীলা</a:t>
            </a:r>
            <a:r>
              <a:rPr lang="en-US" sz="3600" b="1" dirty="0"/>
              <a:t> </a:t>
            </a:r>
            <a:r>
              <a:rPr lang="en-US" sz="3600" b="1" dirty="0" err="1"/>
              <a:t>কালোৎসবে</a:t>
            </a:r>
            <a:r>
              <a:rPr lang="en-US" sz="3600" b="1" dirty="0"/>
              <a:t>।</a:t>
            </a:r>
          </a:p>
        </p:txBody>
      </p:sp>
      <p:pic>
        <p:nvPicPr>
          <p:cNvPr id="5" name="Picture 4" descr="শ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080" y="0"/>
            <a:ext cx="3973974" cy="2361064"/>
          </a:xfrm>
          <a:prstGeom prst="rect">
            <a:avLst/>
          </a:prstGeom>
        </p:spPr>
      </p:pic>
      <p:pic>
        <p:nvPicPr>
          <p:cNvPr id="6" name="Picture 5" descr="FB_IMG_15842870425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5" y="0"/>
            <a:ext cx="4480744" cy="23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8" y="2949238"/>
            <a:ext cx="12191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তোমার দেশে যাব আমি পল্লী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দুলাল ভাই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গো সোনার,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সেথায় পথে ফেলতে চরণ লাগবে পরশ এই মাটি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মার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 ।</a:t>
            </a:r>
            <a:endParaRPr lang="as-IN" sz="3600" b="1" dirty="0">
              <a:solidFill>
                <a:srgbClr val="000000"/>
              </a:solidFill>
              <a:latin typeface="solaimanlipi"/>
            </a:endParaRP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ডাকব সেথা পাখির ডাকে ভাব করি শাখীর সনে,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অজান ফুলের রূপ দেখিয়া মানব তারে বিয়ের কনে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 ।</a:t>
            </a:r>
            <a:endParaRPr lang="en-US" sz="4000" b="1" dirty="0"/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চলতে পথে ময়না কাঁটায় উত্তরীয় জড়িয়ে যাবে,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অঢেল মাটির হোঁচট লেগে আঁচল হতে ফুল ছড়াবে।</a:t>
            </a:r>
          </a:p>
        </p:txBody>
      </p:sp>
      <p:pic>
        <p:nvPicPr>
          <p:cNvPr id="6" name="Picture 5" descr="FB_IMG_1584287042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" y="0"/>
            <a:ext cx="4480744" cy="2838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92" y="0"/>
            <a:ext cx="3733733" cy="2838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25" y="0"/>
            <a:ext cx="3973975" cy="28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251662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পল্লী-দুলাল, যাব আমি-যাব আমি তোমার দেশে,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তোমার কাঁধে হাত রাখিয়া-ফিরবো মোরা উদাস বেশে।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বনের পাতার ফাঁকে ফাঁকে দেখব মোরা সাঁঝ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 -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 বাগানে,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ফুল ফুটেছে হাজার রঙের মেঘ 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-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তুলিকার নিখুঁত টানে।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গাছের শাখা দুলিয়ে আমি পাড়ব সে ফুল মনের আশে,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উত্তরীয় ছড়িয়ে তুমি দাঁড়িয়ে থেকো বনের পাশে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 ,</a:t>
            </a:r>
          </a:p>
        </p:txBody>
      </p:sp>
      <p:pic>
        <p:nvPicPr>
          <p:cNvPr id="6" name="Picture 5" descr="FB_IMG_1584287042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" y="-1"/>
            <a:ext cx="3874039" cy="3067291"/>
          </a:xfrm>
          <a:prstGeom prst="rect">
            <a:avLst/>
          </a:prstGeom>
        </p:spPr>
      </p:pic>
      <p:pic>
        <p:nvPicPr>
          <p:cNvPr id="5" name="Picture 4" descr="পল্লী বাল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691" y="0"/>
            <a:ext cx="4257287" cy="3067290"/>
          </a:xfrm>
          <a:prstGeom prst="rect">
            <a:avLst/>
          </a:prstGeom>
        </p:spPr>
      </p:pic>
      <p:pic>
        <p:nvPicPr>
          <p:cNvPr id="7" name="Picture 6" descr="চাদ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387" y="-1"/>
            <a:ext cx="3835613" cy="306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শ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473" y="0"/>
            <a:ext cx="3646025" cy="2702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2887682"/>
            <a:ext cx="12191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যে ঘাটেতে ভরবে কলস গাঁয়ের বিভোল পল্লীবালা,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সেই ঘাটেরি এক ধারেতে আসবো রেখে ফুলের মালা;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দীঘির জলে ঘট বুড়াতে পথে পাওয়া মাল</a:t>
            </a:r>
            <a:r>
              <a:rPr lang="en-US" sz="3600" b="1" dirty="0" err="1">
                <a:solidFill>
                  <a:srgbClr val="000000"/>
                </a:solidFill>
                <a:latin typeface="solaimanlipi"/>
              </a:rPr>
              <a:t>্য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খানি,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কুড়িয়ে নিয়ে ভাববে ইহা র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ে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খ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ে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 গেছে কে</a:t>
            </a:r>
            <a:r>
              <a:rPr lang="en-US" sz="3600" b="1" dirty="0" err="1">
                <a:solidFill>
                  <a:srgbClr val="000000"/>
                </a:solidFill>
                <a:latin typeface="solaimanlipi"/>
              </a:rPr>
              <a:t>হই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 না জানি।</a:t>
            </a:r>
            <a:endParaRPr lang="en-US" sz="3600" b="1" dirty="0">
              <a:solidFill>
                <a:srgbClr val="000000"/>
              </a:solidFill>
              <a:latin typeface="solaimanlipi"/>
            </a:endParaRP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চেনে 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-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না তার হাতের মালা হয়ত সে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 - </a:t>
            </a:r>
            <a:r>
              <a:rPr lang="en-US" sz="3600" b="1" dirty="0" err="1">
                <a:solidFill>
                  <a:srgbClr val="000000"/>
                </a:solidFill>
                <a:latin typeface="solaimanlipi"/>
              </a:rPr>
              <a:t>বা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পরবে গলে,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আমরা দু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জন থাকব বসে ঢেউ দোলা সেই দীঘির কোলে</a:t>
            </a:r>
          </a:p>
          <a:p>
            <a:pPr algn="ctr"/>
            <a:endParaRPr lang="as-IN" sz="3200" b="1" dirty="0">
              <a:solidFill>
                <a:srgbClr val="000000"/>
              </a:solidFill>
              <a:latin typeface="solaimanlip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97472" cy="2702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8" y="-1"/>
            <a:ext cx="3643954" cy="27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0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4" y="2904421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চার পাশেতে বনের সারি এলিয়ে শাখার কুন্তল-ভার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দীঘির জলে ঢেউ গণিবে ফুল শুঁকিবে পদ্ম-পাতার।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বনের মাঝে ডাকবে ডাহুক, ফিরবে ঘুঘু আপন বাসে,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দিনের পিদ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ী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ম ঢুলবে ঘুমে রাত</a:t>
            </a:r>
            <a:r>
              <a:rPr lang="en-US" sz="3600" b="1" dirty="0">
                <a:solidFill>
                  <a:srgbClr val="000000"/>
                </a:solidFill>
                <a:latin typeface="solaimanlipi"/>
              </a:rPr>
              <a:t> </a:t>
            </a:r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জাগা কোন্ ফুলের বাসে।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চার ধারেতে বন জুড়িয়া রাতের আঁধার বাঁধবে বেড়া,</a:t>
            </a:r>
          </a:p>
          <a:p>
            <a:pPr algn="ctr"/>
            <a:r>
              <a:rPr lang="as-IN" sz="3600" b="1" dirty="0">
                <a:solidFill>
                  <a:srgbClr val="000000"/>
                </a:solidFill>
                <a:latin typeface="solaimanlipi"/>
              </a:rPr>
              <a:t>সেই কুহেলীর কালো কারায় দীঘির জলও পড়বে ঘেরা।</a:t>
            </a:r>
          </a:p>
        </p:txBody>
      </p:sp>
      <p:pic>
        <p:nvPicPr>
          <p:cNvPr id="8" name="Picture 7" descr="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810" y="25561"/>
            <a:ext cx="3009416" cy="2674234"/>
          </a:xfrm>
          <a:prstGeom prst="rect">
            <a:avLst/>
          </a:prstGeom>
        </p:spPr>
      </p:pic>
      <p:pic>
        <p:nvPicPr>
          <p:cNvPr id="10" name="Picture 9" descr="images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54" y="0"/>
            <a:ext cx="2357755" cy="2667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2226" y="25561"/>
            <a:ext cx="3935393" cy="26742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384" y="0"/>
            <a:ext cx="2771616" cy="269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15" y="1195386"/>
            <a:ext cx="5864469" cy="2907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1" y="82280"/>
            <a:ext cx="4278923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accent4">
                    <a:lumMod val="50000"/>
                  </a:schemeClr>
                </a:solidFill>
              </a:rPr>
              <a:t>দলীয় কাজ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138" y="4572001"/>
            <a:ext cx="10984524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2">
                    <a:lumMod val="50000"/>
                  </a:schemeClr>
                </a:solidFill>
              </a:rPr>
              <a:t>পল্লি প্রকৃতির প্রাকৃতিক সৌন্দর্য বিশ্লেষণ কর</a:t>
            </a:r>
            <a:r>
              <a:rPr lang="bn-IN" sz="4000" b="1" dirty="0">
                <a:solidFill>
                  <a:schemeClr val="accent2"/>
                </a:solidFill>
              </a:rPr>
              <a:t>।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19400" y="-55953"/>
            <a:ext cx="7239000" cy="1676400"/>
          </a:xfrm>
          <a:prstGeom prst="horizontalScroll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8" name="Picture 7" descr="IMG_20200311_104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2184" y="1574677"/>
            <a:ext cx="7807569" cy="2677334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4122" y="4480259"/>
            <a:ext cx="11875477" cy="2377741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400" b="1" dirty="0" err="1">
                <a:solidFill>
                  <a:schemeClr val="tx1"/>
                </a:solidFill>
              </a:rPr>
              <a:t>কবি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পল্লি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গ্রামে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গিয়ে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কি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কি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করবেন</a:t>
            </a:r>
            <a:r>
              <a:rPr lang="en-US" sz="4400" b="1" dirty="0">
                <a:solidFill>
                  <a:schemeClr val="tx1"/>
                </a:solidFill>
              </a:rPr>
              <a:t> ?</a:t>
            </a:r>
          </a:p>
          <a:p>
            <a:pPr>
              <a:buFont typeface="Wingdings" pitchFamily="2" charset="2"/>
              <a:buChar char="v"/>
            </a:pPr>
            <a:r>
              <a:rPr lang="en-US" sz="4400" b="1" dirty="0" err="1">
                <a:solidFill>
                  <a:schemeClr val="tx1"/>
                </a:solidFill>
              </a:rPr>
              <a:t>ধান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কাউনের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ভিতর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দিয়ে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কি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রকম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রাস্তার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বর্ণনা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দিয়েছেন</a:t>
            </a:r>
            <a:r>
              <a:rPr lang="en-US" sz="44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1108" y="284202"/>
            <a:ext cx="70572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জোড়ায়</a:t>
            </a:r>
            <a:r>
              <a:rPr lang="en-US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কাজঃ</a:t>
            </a:r>
            <a:r>
              <a:rPr lang="en-US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1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8307" y="93785"/>
            <a:ext cx="5638800" cy="110799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একক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কাজঃ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</a:p>
        </p:txBody>
      </p:sp>
      <p:pic>
        <p:nvPicPr>
          <p:cNvPr id="4" name="Picture 3" descr="মম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77190"/>
            <a:ext cx="5486400" cy="2274195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164123" y="4032738"/>
            <a:ext cx="11711354" cy="2825262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000" b="1" dirty="0" err="1">
                <a:solidFill>
                  <a:schemeClr val="tx1"/>
                </a:solidFill>
              </a:rPr>
              <a:t>নাম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না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জানা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ফুলের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সুবাস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বাতাসে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তে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ভেসে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আসবে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কেন</a:t>
            </a:r>
            <a:r>
              <a:rPr lang="en-US" sz="4000" b="1" dirty="0">
                <a:solidFill>
                  <a:schemeClr val="tx1"/>
                </a:solidFill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err="1">
                <a:solidFill>
                  <a:schemeClr val="tx1"/>
                </a:solidFill>
              </a:rPr>
              <a:t>ধল</a:t>
            </a:r>
            <a:r>
              <a:rPr lang="en-US" sz="4000" b="1" dirty="0">
                <a:solidFill>
                  <a:schemeClr val="tx1"/>
                </a:solidFill>
              </a:rPr>
              <a:t>- </a:t>
            </a:r>
            <a:r>
              <a:rPr lang="en-US" sz="4000" b="1" dirty="0" err="1">
                <a:solidFill>
                  <a:schemeClr val="tx1"/>
                </a:solidFill>
              </a:rPr>
              <a:t>দীঘিতে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সাঁতার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কেটে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কবি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কি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তুলবে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বুঝিয়ে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লেখ</a:t>
            </a:r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55910"/>
            <a:ext cx="3767724" cy="3001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67724" cy="2864787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cn.jpg"/>
          <p:cNvPicPr>
            <a:picLocks noChangeAspect="1"/>
          </p:cNvPicPr>
          <p:nvPr/>
        </p:nvPicPr>
        <p:blipFill>
          <a:blip r:embed="rId4" cstate="print"/>
          <a:srcRect b="9091"/>
          <a:stretch>
            <a:fillRect/>
          </a:stretch>
        </p:blipFill>
        <p:spPr>
          <a:xfrm>
            <a:off x="8097253" y="3055910"/>
            <a:ext cx="4094747" cy="3051813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875089" y="6190172"/>
            <a:ext cx="4496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89" y="0"/>
            <a:ext cx="4114800" cy="2864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5089" y="3055909"/>
            <a:ext cx="4114799" cy="3051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53" y="0"/>
            <a:ext cx="4094747" cy="28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723" y="0"/>
            <a:ext cx="5436531" cy="11079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মূল্যায়ন</a:t>
            </a:r>
            <a:r>
              <a:rPr lang="en-US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6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9292" y="1225475"/>
            <a:ext cx="6435967" cy="10668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‘</a:t>
            </a:r>
            <a:r>
              <a:rPr lang="en-US" sz="3200" b="1" dirty="0" err="1">
                <a:solidFill>
                  <a:schemeClr val="tx1"/>
                </a:solidFill>
              </a:rPr>
              <a:t>যাব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আমি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তোমার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দেশে</a:t>
            </a:r>
            <a:r>
              <a:rPr lang="en-US" sz="3200" b="1" dirty="0">
                <a:solidFill>
                  <a:schemeClr val="tx1"/>
                </a:solidFill>
              </a:rPr>
              <a:t>’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কোন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কাব্য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গ্রন্থের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অন্তর্গত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9292" y="2412519"/>
            <a:ext cx="6435967" cy="13716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কবি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জসীম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উদ্দীন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কোন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গ্রামে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জন্ম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গ্রহন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করেন</a:t>
            </a:r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9292" y="3904363"/>
            <a:ext cx="6435967" cy="1306958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</a:rPr>
              <a:t>কবি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কার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কাধেহাত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রেখে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উদাস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বেসে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ফিরবেন</a:t>
            </a:r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9292" y="5396207"/>
            <a:ext cx="6518030" cy="135385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বাতাসে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কীসের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সুবাস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ভেসে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আসবে</a:t>
            </a:r>
            <a:r>
              <a:rPr lang="en-US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67600" y="1225475"/>
            <a:ext cx="4525108" cy="10668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ধানক্ষেত</a:t>
            </a:r>
            <a:r>
              <a:rPr lang="en-US" sz="2800" b="1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67600" y="2412602"/>
            <a:ext cx="4525108" cy="13716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ফরিদপুর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জেলায়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তাম্বুলখানাগ্রামে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67600" y="3991377"/>
            <a:ext cx="4525108" cy="1263162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পল্লি</a:t>
            </a:r>
            <a:r>
              <a:rPr lang="en-US" sz="3600" b="1" dirty="0">
                <a:solidFill>
                  <a:schemeClr val="bg1"/>
                </a:solidFill>
              </a:rPr>
              <a:t> – </a:t>
            </a:r>
            <a:r>
              <a:rPr lang="en-US" sz="3600" b="1" dirty="0" err="1">
                <a:solidFill>
                  <a:schemeClr val="bg1"/>
                </a:solidFill>
              </a:rPr>
              <a:t>দুলালের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কাঁধে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5539732"/>
            <a:ext cx="4525108" cy="10668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</a:rPr>
              <a:t>নাম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না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অনেক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ফুল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70" y="1182819"/>
            <a:ext cx="7420708" cy="3002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3970" y="82531"/>
            <a:ext cx="384698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</a:rPr>
              <a:t>বাড়ির </a:t>
            </a:r>
            <a:r>
              <a:rPr lang="bn-IN" sz="4800" b="1" dirty="0" smtClean="0">
                <a:solidFill>
                  <a:srgbClr val="FF0000"/>
                </a:solidFill>
              </a:rPr>
              <a:t>কাজ</a:t>
            </a:r>
            <a:r>
              <a:rPr lang="en-US" sz="4800" b="1" dirty="0" smtClean="0">
                <a:solidFill>
                  <a:srgbClr val="FF0000"/>
                </a:solidFill>
              </a:rPr>
              <a:t>-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123" y="4337199"/>
            <a:ext cx="11922369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tx1"/>
                </a:solidFill>
              </a:rPr>
              <a:t>‘যাব আমি তোমার দেশে’কবিতায় পল্লি প্রকৃতির যে চিত্র ফুটে ওঠেছে তা নিজের ভাষায় বর্ণনা কর।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29205" y="4865515"/>
            <a:ext cx="11040676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রক্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2295" cy="2544751"/>
          </a:xfrm>
          <a:prstGeom prst="rect">
            <a:avLst/>
          </a:prstGeom>
        </p:spPr>
      </p:pic>
      <p:pic>
        <p:nvPicPr>
          <p:cNvPr id="4" name="Picture 3" descr="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396" y="0"/>
            <a:ext cx="3753852" cy="2503657"/>
          </a:xfrm>
          <a:prstGeom prst="rect">
            <a:avLst/>
          </a:prstGeom>
        </p:spPr>
      </p:pic>
      <p:pic>
        <p:nvPicPr>
          <p:cNvPr id="6" name="Picture 5" descr="KOD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578314"/>
            <a:ext cx="3922294" cy="2408249"/>
          </a:xfrm>
          <a:prstGeom prst="rect">
            <a:avLst/>
          </a:prstGeom>
        </p:spPr>
      </p:pic>
      <p:pic>
        <p:nvPicPr>
          <p:cNvPr id="7" name="Picture 6" descr="দীঘি১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396" y="2548163"/>
            <a:ext cx="3859878" cy="2438400"/>
          </a:xfrm>
          <a:prstGeom prst="rect">
            <a:avLst/>
          </a:prstGeom>
        </p:spPr>
      </p:pic>
      <p:pic>
        <p:nvPicPr>
          <p:cNvPr id="8" name="Picture 7" descr="শ৩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349" y="2544751"/>
            <a:ext cx="4247649" cy="2441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" y="5027657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যান্ত্রিক</a:t>
            </a:r>
            <a:r>
              <a:rPr lang="en-US" sz="4000" b="1" dirty="0"/>
              <a:t> ও </a:t>
            </a:r>
            <a:r>
              <a:rPr lang="en-US" sz="4000" b="1" dirty="0" err="1"/>
              <a:t>কোলাহল</a:t>
            </a:r>
            <a:r>
              <a:rPr lang="en-US" sz="4000" b="1" dirty="0"/>
              <a:t> </a:t>
            </a:r>
            <a:r>
              <a:rPr lang="en-US" sz="4000" b="1" dirty="0" err="1"/>
              <a:t>এবং</a:t>
            </a:r>
            <a:r>
              <a:rPr lang="en-US" sz="4000" b="1" dirty="0"/>
              <a:t> </a:t>
            </a:r>
            <a:r>
              <a:rPr lang="en-US" sz="4000" b="1" dirty="0" err="1"/>
              <a:t>কর্মব্যস্ত</a:t>
            </a:r>
            <a:r>
              <a:rPr lang="en-US" sz="4000" b="1" dirty="0"/>
              <a:t> </a:t>
            </a:r>
            <a:r>
              <a:rPr lang="en-US" sz="4000" b="1" dirty="0" err="1"/>
              <a:t>শহরে</a:t>
            </a:r>
            <a:r>
              <a:rPr lang="en-US" sz="4000" b="1" dirty="0"/>
              <a:t> </a:t>
            </a:r>
            <a:r>
              <a:rPr lang="en-US" sz="4000" b="1" dirty="0" err="1" smtClean="0"/>
              <a:t>এগুলো</a:t>
            </a:r>
            <a:r>
              <a:rPr lang="en-US" sz="4000" b="1" dirty="0" smtClean="0"/>
              <a:t> </a:t>
            </a:r>
            <a:r>
              <a:rPr lang="en-US" sz="4000" b="1" dirty="0" err="1"/>
              <a:t>কি</a:t>
            </a:r>
            <a:r>
              <a:rPr lang="en-US" sz="4000" b="1" dirty="0"/>
              <a:t> </a:t>
            </a:r>
            <a:r>
              <a:rPr lang="en-US" sz="4000" b="1" dirty="0" err="1"/>
              <a:t>আমরা</a:t>
            </a:r>
            <a:r>
              <a:rPr lang="en-US" sz="4000" b="1" dirty="0"/>
              <a:t> </a:t>
            </a:r>
            <a:r>
              <a:rPr lang="en-US" sz="4000" b="1" dirty="0" err="1"/>
              <a:t>দেখতে</a:t>
            </a:r>
            <a:r>
              <a:rPr lang="en-US" sz="4000" b="1" dirty="0"/>
              <a:t> </a:t>
            </a:r>
            <a:r>
              <a:rPr lang="en-US" sz="4000" b="1" dirty="0" err="1"/>
              <a:t>পাই</a:t>
            </a:r>
            <a:r>
              <a:rPr lang="en-US" sz="4000" b="1" dirty="0"/>
              <a:t>। </a:t>
            </a:r>
            <a:r>
              <a:rPr lang="en-US" sz="4000" b="1" dirty="0" err="1"/>
              <a:t>এই</a:t>
            </a:r>
            <a:r>
              <a:rPr lang="en-US" sz="4000" b="1" dirty="0"/>
              <a:t> </a:t>
            </a:r>
            <a:r>
              <a:rPr lang="en-US" sz="4000" b="1" dirty="0" err="1"/>
              <a:t>প্রাকৃতিক</a:t>
            </a:r>
            <a:r>
              <a:rPr lang="en-US" sz="4000" b="1" dirty="0"/>
              <a:t> </a:t>
            </a:r>
            <a:r>
              <a:rPr lang="en-US" sz="4000" b="1" dirty="0" err="1"/>
              <a:t>দৃশ্য</a:t>
            </a:r>
            <a:r>
              <a:rPr lang="en-US" sz="4000" b="1" dirty="0"/>
              <a:t> </a:t>
            </a:r>
            <a:r>
              <a:rPr lang="en-US" sz="4000" b="1" dirty="0" err="1"/>
              <a:t>দেখার</a:t>
            </a:r>
            <a:r>
              <a:rPr lang="en-US" sz="4000" b="1" dirty="0"/>
              <a:t> </a:t>
            </a:r>
            <a:r>
              <a:rPr lang="en-US" sz="4000" b="1" dirty="0" err="1"/>
              <a:t>জন্য</a:t>
            </a:r>
            <a:r>
              <a:rPr lang="en-US" sz="4000" b="1" dirty="0"/>
              <a:t> </a:t>
            </a:r>
            <a:r>
              <a:rPr lang="en-US" sz="4000" b="1" dirty="0" err="1"/>
              <a:t>আমরা</a:t>
            </a:r>
            <a:r>
              <a:rPr lang="en-US" sz="4000" b="1" dirty="0"/>
              <a:t> </a:t>
            </a:r>
            <a:r>
              <a:rPr lang="en-US" sz="4000" b="1" dirty="0" err="1"/>
              <a:t>কোথায়</a:t>
            </a:r>
            <a:r>
              <a:rPr lang="en-US" sz="4000" b="1" dirty="0"/>
              <a:t> </a:t>
            </a:r>
            <a:r>
              <a:rPr lang="en-US" sz="4000" b="1" dirty="0" err="1"/>
              <a:t>যাব</a:t>
            </a:r>
            <a:r>
              <a:rPr lang="en-US" sz="4000" b="1" dirty="0"/>
              <a:t>? </a:t>
            </a:r>
            <a:r>
              <a:rPr lang="en-US" sz="4000" b="1" dirty="0" err="1"/>
              <a:t>কবি</a:t>
            </a:r>
            <a:r>
              <a:rPr lang="en-US" sz="4000" b="1" dirty="0"/>
              <a:t> </a:t>
            </a:r>
            <a:r>
              <a:rPr lang="en-US" sz="4000" b="1" dirty="0" err="1"/>
              <a:t>আমাদেরকে</a:t>
            </a:r>
            <a:r>
              <a:rPr lang="en-US" sz="4000" b="1" dirty="0"/>
              <a:t> </a:t>
            </a:r>
            <a:r>
              <a:rPr lang="en-US" sz="4000" b="1" dirty="0" err="1"/>
              <a:t>কোথায়</a:t>
            </a:r>
            <a:r>
              <a:rPr lang="en-US" sz="4000" b="1" dirty="0"/>
              <a:t> </a:t>
            </a:r>
            <a:r>
              <a:rPr lang="en-US" sz="4000" b="1" dirty="0" err="1"/>
              <a:t>নিয়ে</a:t>
            </a:r>
            <a:r>
              <a:rPr lang="en-US" sz="4000" b="1" dirty="0"/>
              <a:t>  </a:t>
            </a:r>
            <a:r>
              <a:rPr lang="en-US" sz="4000" b="1" dirty="0" err="1"/>
              <a:t>যাবেন</a:t>
            </a:r>
            <a:r>
              <a:rPr lang="en-US" sz="4000" b="1" dirty="0"/>
              <a:t>?</a:t>
            </a:r>
            <a:endParaRPr lang="en-US" sz="3200" b="1" dirty="0"/>
          </a:p>
        </p:txBody>
      </p:sp>
      <p:pic>
        <p:nvPicPr>
          <p:cNvPr id="11" name="Picture 10" descr="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4351" y="0"/>
            <a:ext cx="4247649" cy="250365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407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যাব আমি তোমার দেশে 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8231" y="5141302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2060"/>
                </a:solidFill>
              </a:rPr>
              <a:t>জসীম উদ্দীন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7076" y="509238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9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9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-</a:t>
            </a:r>
            <a:endParaRPr lang="en-US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0873878"/>
              </p:ext>
            </p:extLst>
          </p:nvPr>
        </p:nvGraphicFramePr>
        <p:xfrm>
          <a:off x="4583722" y="0"/>
          <a:ext cx="760827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2743200"/>
            <a:ext cx="2719754" cy="70788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</a:rPr>
              <a:t>শিখনফল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41431" y="2792343"/>
            <a:ext cx="99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56" y="1646902"/>
            <a:ext cx="2641573" cy="251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271210" y="60716"/>
            <a:ext cx="3470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err="1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কবি</a:t>
            </a:r>
            <a:r>
              <a:rPr lang="en-US" sz="3600" b="1" spc="150" dirty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spc="150" dirty="0" err="1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51494" y="375820"/>
            <a:ext cx="4170562" cy="2362200"/>
          </a:xfrm>
          <a:prstGeom prst="cloudCallout">
            <a:avLst>
              <a:gd name="adj1" fmla="val -63864"/>
              <a:gd name="adj2" fmla="val 31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১৯০৩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তাম্বুলখান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7381567" y="-33271"/>
            <a:ext cx="4810433" cy="3895409"/>
          </a:xfrm>
          <a:prstGeom prst="cloudCallout">
            <a:avLst>
              <a:gd name="adj1" fmla="val -71566"/>
              <a:gd name="adj2" fmla="val -130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শিক্ষাজীবনঃ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১৯৩১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এম.এ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6518031" y="3523822"/>
            <a:ext cx="5673969" cy="3255973"/>
          </a:xfrm>
          <a:prstGeom prst="cloudCallout">
            <a:avLst>
              <a:gd name="adj1" fmla="val -67706"/>
              <a:gd name="adj2" fmla="val 8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সময়‘কবর’কবিতা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প্রশংসিত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4891" y="3212124"/>
            <a:ext cx="5094647" cy="3645876"/>
          </a:xfrm>
          <a:prstGeom prst="cloudCallout">
            <a:avLst>
              <a:gd name="adj1" fmla="val -59297"/>
              <a:gd name="adj2" fmla="val -671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গাথাকাব্যঃ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নকসী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সোজন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বাদিয়ার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রাখালী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নাটকঃ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বেদের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বোবা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5099538" y="4264140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b="1" dirty="0">
                <a:solidFill>
                  <a:srgbClr val="FF0000"/>
                </a:solidFill>
              </a:rPr>
              <a:t>জসীম উদ্দীন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33" y="767764"/>
            <a:ext cx="3361438" cy="299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271210" y="60716"/>
            <a:ext cx="3470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err="1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কবি</a:t>
            </a:r>
            <a:r>
              <a:rPr lang="en-US" sz="3600" b="1" spc="150" dirty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spc="150" dirty="0" err="1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0931" y="469232"/>
            <a:ext cx="4620126" cy="6388768"/>
          </a:xfrm>
          <a:prstGeom prst="cloudCallout">
            <a:avLst>
              <a:gd name="adj1" fmla="val -24292"/>
              <a:gd name="adj2" fmla="val -564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কর্মজীবনঃ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উচ্চপদে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7844589" y="60716"/>
            <a:ext cx="4347411" cy="7043514"/>
          </a:xfrm>
          <a:prstGeom prst="cloudCallout">
            <a:avLst>
              <a:gd name="adj1" fmla="val -59297"/>
              <a:gd name="adj2" fmla="val -6711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বিশ্বভারতী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সম্মানসূচক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ডি.লিট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পেয়েছেন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উপাধি-পল্লিকবি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851672" y="3760696"/>
            <a:ext cx="4782302" cy="3097304"/>
          </a:xfrm>
          <a:prstGeom prst="cloudCallout">
            <a:avLst>
              <a:gd name="adj1" fmla="val -59297"/>
              <a:gd name="adj2" fmla="val -671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১৯৭৬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১৩ই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4147" y="3560641"/>
            <a:ext cx="1774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b="1" dirty="0">
                <a:solidFill>
                  <a:srgbClr val="FF0000"/>
                </a:solidFill>
              </a:rPr>
              <a:t>জসীম উদ্দীন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1938" y="22967"/>
            <a:ext cx="8868508" cy="92333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শব্দের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অর্থ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জেনে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নেইঃ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</a:p>
        </p:txBody>
      </p:sp>
      <p:sp>
        <p:nvSpPr>
          <p:cNvPr id="3" name="Pentagon 2"/>
          <p:cNvSpPr/>
          <p:nvPr/>
        </p:nvSpPr>
        <p:spPr>
          <a:xfrm>
            <a:off x="211016" y="1143000"/>
            <a:ext cx="3880338" cy="941832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দস্যি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49116" y="2438400"/>
            <a:ext cx="3804138" cy="1143000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বেতসবন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211016" y="4267200"/>
            <a:ext cx="3804138" cy="941832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পন্থ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87216" y="5663184"/>
            <a:ext cx="3804138" cy="1118616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ধল-ধীঘি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দস্য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739" y="1066800"/>
            <a:ext cx="3094891" cy="1219200"/>
          </a:xfrm>
          <a:prstGeom prst="rect">
            <a:avLst/>
          </a:prstGeom>
        </p:spPr>
      </p:pic>
      <p:pic>
        <p:nvPicPr>
          <p:cNvPr id="8" name="Picture 7" descr="দীঘ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739" y="5611034"/>
            <a:ext cx="3094892" cy="1170766"/>
          </a:xfrm>
          <a:prstGeom prst="rect">
            <a:avLst/>
          </a:prstGeom>
        </p:spPr>
      </p:pic>
      <p:pic>
        <p:nvPicPr>
          <p:cNvPr id="9" name="Picture 8" descr="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739" y="2438400"/>
            <a:ext cx="3094891" cy="1551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794739" y="4174466"/>
            <a:ext cx="3094892" cy="12522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8229599" y="1143000"/>
            <a:ext cx="3470031" cy="9144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</a:rPr>
              <a:t>দুষ্ট</a:t>
            </a:r>
            <a:r>
              <a:rPr lang="en-US" sz="4400" b="1" dirty="0">
                <a:solidFill>
                  <a:schemeClr val="tx1"/>
                </a:solidFill>
              </a:rPr>
              <a:t>, </a:t>
            </a:r>
            <a:r>
              <a:rPr lang="en-US" sz="4400" b="1" dirty="0" err="1">
                <a:solidFill>
                  <a:schemeClr val="tx1"/>
                </a:solidFill>
              </a:rPr>
              <a:t>দুরান্ত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29600" y="2667000"/>
            <a:ext cx="3470030" cy="9144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   </a:t>
            </a:r>
            <a:r>
              <a:rPr lang="en-US" sz="4800" b="1" dirty="0" err="1" smtClean="0">
                <a:solidFill>
                  <a:schemeClr val="tx1"/>
                </a:solidFill>
              </a:rPr>
              <a:t>বেতবন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29600" y="4343400"/>
            <a:ext cx="3470030" cy="9144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</a:rPr>
              <a:t>পথ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29600" y="5562600"/>
            <a:ext cx="3470030" cy="11430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মস্ত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বড়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দীঘি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0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1254</Words>
  <Application>Microsoft Office PowerPoint</Application>
  <PresentationFormat>Widescreen</PresentationFormat>
  <Paragraphs>178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NikoshBAN</vt:lpstr>
      <vt:lpstr>NikoshLightBAN</vt:lpstr>
      <vt:lpstr>NikushBan</vt:lpstr>
      <vt:lpstr>solaimanlipi</vt:lpstr>
      <vt:lpstr>SutonnyMJ</vt:lpstr>
      <vt:lpstr>Trebuchet MS</vt:lpstr>
      <vt:lpstr>Vrinda</vt:lpstr>
      <vt:lpstr>Wingdings</vt:lpstr>
      <vt:lpstr>Wingdings 3</vt:lpstr>
      <vt:lpstr>Facet</vt:lpstr>
      <vt:lpstr>আজকের ক্লাসে সকলকে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Mobarak</dc:creator>
  <cp:lastModifiedBy>MoklesPC</cp:lastModifiedBy>
  <cp:revision>137</cp:revision>
  <dcterms:created xsi:type="dcterms:W3CDTF">2020-04-10T03:25:31Z</dcterms:created>
  <dcterms:modified xsi:type="dcterms:W3CDTF">2020-12-15T15:16:16Z</dcterms:modified>
</cp:coreProperties>
</file>