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263" r:id="rId2"/>
    <p:sldId id="257" r:id="rId3"/>
    <p:sldId id="279" r:id="rId4"/>
    <p:sldId id="271" r:id="rId5"/>
    <p:sldId id="274" r:id="rId6"/>
    <p:sldId id="276" r:id="rId7"/>
    <p:sldId id="278" r:id="rId8"/>
    <p:sldId id="269" r:id="rId9"/>
    <p:sldId id="272" r:id="rId10"/>
    <p:sldId id="259" r:id="rId11"/>
    <p:sldId id="264" r:id="rId12"/>
    <p:sldId id="275" r:id="rId13"/>
    <p:sldId id="273" r:id="rId14"/>
    <p:sldId id="260" r:id="rId15"/>
    <p:sldId id="266" r:id="rId16"/>
    <p:sldId id="277" r:id="rId17"/>
    <p:sldId id="268" r:id="rId18"/>
    <p:sldId id="267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F2D"/>
    <a:srgbClr val="F0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258" autoAdjust="0"/>
  </p:normalViewPr>
  <p:slideViewPr>
    <p:cSldViewPr>
      <p:cViewPr varScale="1">
        <p:scale>
          <a:sx n="74" d="100"/>
          <a:sy n="74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6C13-0DAC-4C7C-BBA0-B2ADDBC27A3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CABB0-E218-48E5-A5CC-8D1F8B947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ABB0-E218-48E5-A5CC-8D1F8B9477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ABB0-E218-48E5-A5CC-8D1F8B9477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ABB0-E218-48E5-A5CC-8D1F8B9477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4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ABB0-E218-48E5-A5CC-8D1F8B9477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0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ABB0-E218-48E5-A5CC-8D1F8B9477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8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ABB0-E218-48E5-A5CC-8D1F8B9477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4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60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5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5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2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8288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67813" cy="5105400"/>
          </a:xfrm>
        </p:spPr>
      </p:pic>
      <p:sp>
        <p:nvSpPr>
          <p:cNvPr id="4" name="Vertical Scroll 3"/>
          <p:cNvSpPr/>
          <p:nvPr/>
        </p:nvSpPr>
        <p:spPr>
          <a:xfrm>
            <a:off x="2209800" y="152400"/>
            <a:ext cx="5105400" cy="1295400"/>
          </a:xfrm>
          <a:prstGeom prst="vertic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Sound 2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28600" y="152400"/>
            <a:ext cx="1524000" cy="1295400"/>
          </a:xfrm>
          <a:prstGeom prst="actionButtonSou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094"/>
            <a:ext cx="9067799" cy="1295400"/>
          </a:xfr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5029200"/>
          </a:xfrm>
          <a:solidFill>
            <a:schemeClr val="accent2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</a:t>
            </a: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নিক‍টব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তী স্থানী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রকার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পেয়েছ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094"/>
            <a:ext cx="9067800" cy="1295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66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প্রতিবেদনঃ </a:t>
            </a:r>
          </a:p>
          <a:p>
            <a:pPr marL="0" indent="0">
              <a:buNone/>
            </a:pP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স্থানীয় সরকার গ্রামীন জীবনের গুরুত্বপূর্ণ ভূমিকা পালন করে থাকে | আমিও আড়াই মাস আগে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ইউনিয়ন প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রিষদে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সদ্য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জ়ন্ম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করানোর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জ়ন্য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ভোটার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উঠানোর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জ়ন্য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b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ভাইএকটি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চাকরিতে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সনদপত্র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Pvq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সনদপত্র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নানী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ভাতার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b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সেটাও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্ থেকে আমরা সংগ্রহ করি |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" y="152400"/>
            <a:ext cx="8763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198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MÖvgxb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GjvKvq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iv¯ÍvNvU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wbg©vY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991600" cy="1371600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24000"/>
            <a:ext cx="8991600" cy="5257800"/>
          </a:xfr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উৎসের একটি তালিকা তৈরী কর|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65238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5029200"/>
          </a:xfr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ইউনিয়ন পরিষদের আয়ের উৎসঃ</a:t>
            </a:r>
            <a:endParaRPr lang="bn-IN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১|বাড়িঘর,দালান-কোঠার উপর কর |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২|যানবাহনের উপর কর |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৩|লাইসেস্ন,পারমিট ফি |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৪|হাট বাজার,জলমহাল টোল স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ংগ্রহ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৫|সিনেমা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,যাত্রা সার্কাস, মেলা ইত্যাদির উপর কর |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৬|সরকার কর্তৃক প্রদত্ত অনুদান ইত্যাদি |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</a:rPr>
              <a:t>wb‡Pi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QwewU</a:t>
            </a:r>
            <a:r>
              <a:rPr lang="en-US" dirty="0" smtClean="0">
                <a:latin typeface="SutonnyMJ" pitchFamily="2" charset="0"/>
              </a:rPr>
              <a:t> †`L 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            </a:t>
            </a:r>
            <a:r>
              <a:rPr lang="en-US" sz="66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g~ল্যাqY</a:t>
            </a:r>
            <a:r>
              <a:rPr lang="en-US" sz="66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১|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Dc‡ii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QwewU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Kvb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¯’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vbxq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miKvi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e¨e¯’v‡K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wb‡`©k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Ki‡Q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?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২|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evsjv‡`‡k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KZwU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BDwbqb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cwil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`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Av‡Q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? 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৩|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BDwbqb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cwil‡`i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gvU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m`m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¨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msL¨v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KZ ? 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28600" y="228600"/>
            <a:ext cx="8915400" cy="10668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381000" y="1600200"/>
            <a:ext cx="8534400" cy="51054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16"/>
            <a:ext cx="9144000" cy="23671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IN" sz="9600" i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9600" i="1" dirty="0">
                <a:latin typeface="NikoshBAN" pitchFamily="2" charset="0"/>
                <a:cs typeface="NikoshBAN" pitchFamily="2" charset="0"/>
              </a:rPr>
            </a:br>
            <a:r>
              <a:rPr lang="en-US" sz="9600" i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9600" i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9600" i="1" dirty="0" smtClean="0">
                <a:latin typeface="NikoshBAN" pitchFamily="2" charset="0"/>
                <a:cs typeface="NikoshBAN" pitchFamily="2" charset="0"/>
              </a:rPr>
            </a:br>
            <a:r>
              <a:rPr lang="en-US" sz="9600" i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9600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9600" i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022725"/>
          </a:xfrm>
        </p:spPr>
      </p:pic>
    </p:spTree>
    <p:extLst>
      <p:ext uri="{BB962C8B-B14F-4D97-AF65-F5344CB8AC3E}">
        <p14:creationId xmlns:p14="http://schemas.microsoft.com/office/powerpoint/2010/main" val="5184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8991600" cy="1243012"/>
          </a:xfr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572000" y="1295400"/>
            <a:ext cx="457200" cy="5562600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0" y="1295400"/>
            <a:ext cx="4572000" cy="5562600"/>
          </a:xfrm>
          <a:prstGeom prst="flowChartAlternateProcess">
            <a:avLst/>
          </a:prstGeom>
          <a:solidFill>
            <a:srgbClr val="9F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পরিচিতি</a:t>
            </a:r>
            <a:endParaRPr lang="en-US" sz="48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/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মোয়াজ্জেম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হোসেন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সহকারি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শিক্ষক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রিচি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উচ্চ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বিদ্যালয়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রিচি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হবিগঞ্জ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953000" y="1295400"/>
            <a:ext cx="4191000" cy="55626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পরিচিতি</a:t>
            </a: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বিষয়ঃ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পৌরনীতি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নাগরিকতা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শ্রেণিঃ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নবম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অধ্যায়ঃ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আট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বাংলাদেশের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স্থানীয়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সরকার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ব্যবস্থা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সময়ঃ</a:t>
            </a:r>
            <a:r>
              <a:rPr lang="en-US" sz="2400" dirty="0" smtClean="0">
                <a:solidFill>
                  <a:srgbClr val="7030A0"/>
                </a:solidFill>
              </a:rPr>
              <a:t> ৪৫ </a:t>
            </a:r>
            <a:r>
              <a:rPr lang="en-US" sz="2400" dirty="0" err="1" smtClean="0">
                <a:solidFill>
                  <a:srgbClr val="7030A0"/>
                </a:solidFill>
              </a:rPr>
              <a:t>মিনিট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শিক্ষার্থী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সংখ্যাঃ</a:t>
            </a:r>
            <a:r>
              <a:rPr lang="en-US" sz="2400" dirty="0" smtClean="0">
                <a:solidFill>
                  <a:srgbClr val="7030A0"/>
                </a:solidFill>
              </a:rPr>
              <a:t> ৮০ </a:t>
            </a:r>
            <a:r>
              <a:rPr lang="en-US" sz="2400" dirty="0" err="1" smtClean="0">
                <a:solidFill>
                  <a:srgbClr val="7030A0"/>
                </a:solidFill>
              </a:rPr>
              <a:t>জন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wb‡Pi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cÖkœ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¸‡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jvi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DËi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`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vI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Ges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m¤ú‡K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©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fve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|</a:t>
            </a:r>
            <a:endParaRPr lang="en-US" sz="44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1|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Avgv‡`i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†`k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cwiPvjbvi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`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vwqZ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¡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Kvi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?</a:t>
            </a:r>
            <a:endParaRPr lang="en-US" sz="44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DËi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: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miKv‡ii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71800"/>
            <a:ext cx="91440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2| </a:t>
            </a:r>
            <a:r>
              <a:rPr lang="en-US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miKvi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Kxfv‡e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 †`k </a:t>
            </a:r>
            <a:r>
              <a:rPr lang="en-US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cwiPvjbv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K‡i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</a:rPr>
              <a:t> ? 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DËi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: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mgMÖ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†`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k‡K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ÿz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`ª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ÿy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`ª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As‡k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wef³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K‡i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¯’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vbxq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miKv‡ii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gva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¨‡g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cwiPvjbv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</a:rPr>
              <a:t>K‡i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? </a:t>
            </a:r>
            <a:endParaRPr lang="en-US" sz="24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76800"/>
            <a:ext cx="9144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3|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evsjv‡`‡ki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¯’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vbxq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miKvi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¸‡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jvi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bvg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Kx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? </a:t>
            </a:r>
            <a:endParaRPr lang="en-US" sz="44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912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DËi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: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BDwbqb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cwil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` ,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Dc‡Rjv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cwil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` ,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cŠimfv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,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Rjv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cwil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` ,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wmwUK‡c©v‡ikb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|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4445" y="5766620"/>
            <a:ext cx="548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ইউনিয়ন  পরিষদ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399" cy="6553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52600" y="5181600"/>
            <a:ext cx="525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উপজেলা  পরিষদ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20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52600" y="5562600"/>
            <a:ext cx="4114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পৌরসভা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898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bn-IN" sz="6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হলোঃ</a:t>
            </a:r>
            <a:endParaRPr lang="bn-IN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|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2400"/>
            <a:ext cx="8534400" cy="6400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24000"/>
            <a:ext cx="9144000" cy="5334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 পাঠ শেষে শি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ক্ষার্থীরা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১) বাংলাদেশের স্থানীয় সরকার ব্যবস্থা সংঞ্জায়িত করতে পরবে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                             </a:t>
            </a:r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২)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দূরীকরণে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গূরু্ত্ব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৩)   নাগরিক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ত্ব বিশ্লেষণ করতে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| </a:t>
            </a:r>
            <a:endParaRPr lang="bn-IN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376516"/>
            <a:ext cx="8763000" cy="5324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Ribbon 6"/>
          <p:cNvSpPr/>
          <p:nvPr/>
        </p:nvSpPr>
        <p:spPr>
          <a:xfrm>
            <a:off x="0" y="0"/>
            <a:ext cx="9144000" cy="1300316"/>
          </a:xfrm>
          <a:prstGeom prst="ribbon">
            <a:avLst>
              <a:gd name="adj1" fmla="val 9438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6" name="Minus 5"/>
          <p:cNvSpPr/>
          <p:nvPr/>
        </p:nvSpPr>
        <p:spPr>
          <a:xfrm>
            <a:off x="-1600200" y="4724400"/>
            <a:ext cx="12268200" cy="3276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BDwbqb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cwil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`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1584</TotalTime>
  <Words>450</Words>
  <Application>Microsoft Office PowerPoint</Application>
  <PresentationFormat>On-screen Show (4:3)</PresentationFormat>
  <Paragraphs>82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NikoshBAN</vt:lpstr>
      <vt:lpstr>SutonnyMJ</vt:lpstr>
      <vt:lpstr>Vrinda</vt:lpstr>
      <vt:lpstr>Retrospect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শিখন ফল</vt:lpstr>
      <vt:lpstr>PowerPoint Presentation</vt:lpstr>
      <vt:lpstr>           একক কাজ</vt:lpstr>
      <vt:lpstr>                 উত্তর</vt:lpstr>
      <vt:lpstr>PowerPoint Presentation</vt:lpstr>
      <vt:lpstr>PowerPoint Presentation</vt:lpstr>
      <vt:lpstr>                          দলীয় কাজ</vt:lpstr>
      <vt:lpstr>               উত্তর</vt:lpstr>
      <vt:lpstr>PowerPoint Presentation</vt:lpstr>
      <vt:lpstr>             g~ল্যাqY </vt:lpstr>
      <vt:lpstr>              বাড়ির কাজ</vt:lpstr>
      <vt:lpstr>                  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Doel-1612i3</dc:creator>
  <cp:lastModifiedBy>MH</cp:lastModifiedBy>
  <cp:revision>208</cp:revision>
  <dcterms:created xsi:type="dcterms:W3CDTF">2006-08-16T00:00:00Z</dcterms:created>
  <dcterms:modified xsi:type="dcterms:W3CDTF">2020-12-15T15:02:42Z</dcterms:modified>
</cp:coreProperties>
</file>