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0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F59D9-1D3F-4C51-9444-4F01995B9948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A83F0-A7CC-4146-A622-950631EB1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6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83F0-A7CC-4146-A622-950631EB1C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5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52400"/>
            <a:ext cx="3276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hasa-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0" y="1447800"/>
            <a:ext cx="874492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381000"/>
            <a:ext cx="3352800" cy="1015663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743200"/>
            <a:ext cx="8763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যৌক্তিক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আান্দোলন-ব্যাখ্যা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sa-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8600"/>
            <a:ext cx="381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181600"/>
            <a:ext cx="81534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বাংলাভাষাকে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দরবারে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দিয়েছিল-বর্ণনা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4191000"/>
            <a:ext cx="28956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sa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4038600" cy="2514600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371600"/>
            <a:ext cx="38862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159603"/>
            <a:ext cx="19812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491335"/>
            <a:ext cx="5791200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135940"/>
            <a:ext cx="89154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                                                           -১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                                                        -২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শহীদ’রা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১নং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                   -৩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৪। 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মাঝেই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নিহিত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          -৪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050268"/>
            <a:ext cx="16764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ছবি-১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4050268"/>
            <a:ext cx="13716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ছবি-২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স্মৃতিসৌধ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381000"/>
            <a:ext cx="32004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09800"/>
            <a:ext cx="86868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আন্দোলনই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জাতীয়তাবাদ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আন্দোলন-ব্যাখ্যা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52400"/>
            <a:ext cx="23622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hasa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88392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9670"/>
            <a:ext cx="9144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905000"/>
            <a:ext cx="9144000" cy="480131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gvt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†gvqv‡¾g †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nv‡mb</a:t>
            </a:r>
            <a:endParaRPr lang="en-US" sz="60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wiwP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D”P we`¨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vjq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nweMÄ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m`i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nweMÄ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bs-01729841068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457200"/>
            <a:ext cx="29718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0"/>
            <a:ext cx="88392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        ৫০জন</a:t>
            </a:r>
          </a:p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        ৫০মিনিট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6430"/>
              </p:ext>
            </p:extLst>
          </p:nvPr>
        </p:nvGraphicFramePr>
        <p:xfrm>
          <a:off x="2246313" y="3086100"/>
          <a:ext cx="46497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4649040" imgH="685800" progId="Package">
                  <p:embed/>
                </p:oleObj>
              </mc:Choice>
              <mc:Fallback>
                <p:oleObj name="Packager Shell Object" showAsIcon="1" r:id="rId3" imgW="4649040" imgH="68580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3086100"/>
                        <a:ext cx="46497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sa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4648200" cy="2674513"/>
          </a:xfrm>
          <a:prstGeom prst="rect">
            <a:avLst/>
          </a:prstGeom>
        </p:spPr>
      </p:pic>
      <p:pic>
        <p:nvPicPr>
          <p:cNvPr id="5" name="Picture 4" descr="Bhasa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"/>
            <a:ext cx="4419600" cy="2819399"/>
          </a:xfrm>
          <a:prstGeom prst="rect">
            <a:avLst/>
          </a:prstGeom>
        </p:spPr>
      </p:pic>
      <p:pic>
        <p:nvPicPr>
          <p:cNvPr id="6" name="Picture 5" descr="Bhasa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02977"/>
            <a:ext cx="7467600" cy="343779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81200" y="2819400"/>
            <a:ext cx="10668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2895600"/>
            <a:ext cx="762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ছায়ানট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4572000"/>
            <a:ext cx="14478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আদিবাসী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শিশু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304800"/>
            <a:ext cx="3581400" cy="1015663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676400"/>
            <a:ext cx="899160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জাতীয়তাবাদের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hasa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1"/>
            <a:ext cx="8763001" cy="3657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81000"/>
            <a:ext cx="5181600" cy="10156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11611"/>
            <a:ext cx="8534400" cy="3385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সংজ্ঞায়িত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hasa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3962400" cy="2362199"/>
          </a:xfrm>
          <a:prstGeom prst="rect">
            <a:avLst/>
          </a:prstGeom>
        </p:spPr>
      </p:pic>
      <p:pic>
        <p:nvPicPr>
          <p:cNvPr id="6" name="Picture 5" descr="bhas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52401"/>
            <a:ext cx="38100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5257800"/>
            <a:ext cx="2133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5943600"/>
            <a:ext cx="3886200" cy="830997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ha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48000"/>
            <a:ext cx="3733800" cy="1952625"/>
          </a:xfrm>
          <a:prstGeom prst="rect">
            <a:avLst/>
          </a:prstGeom>
        </p:spPr>
      </p:pic>
      <p:pic>
        <p:nvPicPr>
          <p:cNvPr id="10" name="Picture 9" descr="Bhasa-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71800"/>
            <a:ext cx="4038600" cy="20421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7400" y="2590800"/>
            <a:ext cx="167640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মিছিল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0570" y="2602468"/>
            <a:ext cx="155363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মিছিল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5105400"/>
            <a:ext cx="14478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5105400"/>
            <a:ext cx="1219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শ্রদ্ধাঞ্জলি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asa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86200"/>
            <a:ext cx="3276600" cy="2327564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3276600" cy="2978727"/>
          </a:xfrm>
          <a:prstGeom prst="rect">
            <a:avLst/>
          </a:prstGeom>
        </p:spPr>
      </p:pic>
      <p:pic>
        <p:nvPicPr>
          <p:cNvPr id="6" name="Picture 5" descr="Bhasa-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81000"/>
            <a:ext cx="4572000" cy="2932427"/>
          </a:xfrm>
          <a:prstGeom prst="rect">
            <a:avLst/>
          </a:prstGeom>
        </p:spPr>
      </p:pic>
      <p:pic>
        <p:nvPicPr>
          <p:cNvPr id="7" name="Picture 6" descr="Bhasa-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810001"/>
            <a:ext cx="4655279" cy="25086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3429000"/>
            <a:ext cx="228600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endParaRPr lang="en-US" sz="1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3352800"/>
            <a:ext cx="2743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বৈশাখ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উদযাপন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নিষিদ্ধ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ছিলো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6324600"/>
            <a:ext cx="28956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উর্দুই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রাষ্ট্রভাষা-জিন্না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6412468"/>
            <a:ext cx="20574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ছায়ানটের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অনুষ্টান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229</Words>
  <Application>Microsoft Office PowerPoint</Application>
  <PresentationFormat>On-screen Show (4:3)</PresentationFormat>
  <Paragraphs>49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NikoshBAN</vt:lpstr>
      <vt:lpstr>SutonnyMJ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MH</cp:lastModifiedBy>
  <cp:revision>110</cp:revision>
  <dcterms:created xsi:type="dcterms:W3CDTF">2006-08-16T00:00:00Z</dcterms:created>
  <dcterms:modified xsi:type="dcterms:W3CDTF">2020-12-15T15:37:35Z</dcterms:modified>
</cp:coreProperties>
</file>