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1" r:id="rId2"/>
    <p:sldId id="257" r:id="rId3"/>
    <p:sldId id="258" r:id="rId4"/>
    <p:sldId id="260" r:id="rId5"/>
    <p:sldId id="263" r:id="rId6"/>
    <p:sldId id="262" r:id="rId7"/>
    <p:sldId id="259" r:id="rId8"/>
    <p:sldId id="264" r:id="rId9"/>
    <p:sldId id="270" r:id="rId10"/>
    <p:sldId id="269" r:id="rId11"/>
    <p:sldId id="271" r:id="rId12"/>
    <p:sldId id="273" r:id="rId13"/>
    <p:sldId id="265" r:id="rId14"/>
    <p:sldId id="272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7955" autoAdjust="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CA754-A704-40DC-BE18-9699EABF149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65401-7499-417A-8472-6FC00AC71B7D}" type="pres">
      <dgm:prSet presAssocID="{A4ACA754-A704-40DC-BE18-9699EABF149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02ECDE3-09AF-4DE9-83ED-E424B81EBB60}" type="presOf" srcId="{A4ACA754-A704-40DC-BE18-9699EABF149D}" destId="{F0B65401-7499-417A-8472-6FC00AC71B7D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7CA2AF-B66F-415E-BCAE-1BDC1F2738E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2E8ADB-C3A3-437A-AAE7-BFDE89DA3C0E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রাজনৈতিক দলের ভূমিকা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772BED-C32C-4CF9-BD89-39764FCC5A2C}" type="parTrans" cxnId="{97E1E7E2-6CCB-4DD2-8216-A507C1D07CDD}">
      <dgm:prSet/>
      <dgm:spPr/>
      <dgm:t>
        <a:bodyPr/>
        <a:lstStyle/>
        <a:p>
          <a:endParaRPr lang="en-US"/>
        </a:p>
      </dgm:t>
    </dgm:pt>
    <dgm:pt modelId="{2A0053E0-1F2A-430E-96DE-404EA90CC154}" type="sibTrans" cxnId="{97E1E7E2-6CCB-4DD2-8216-A507C1D07CDD}">
      <dgm:prSet/>
      <dgm:spPr/>
      <dgm:t>
        <a:bodyPr/>
        <a:lstStyle/>
        <a:p>
          <a:endParaRPr lang="en-US"/>
        </a:p>
      </dgm:t>
    </dgm:pt>
    <dgm:pt modelId="{67D2E6CB-22E8-491C-8B9B-895C08886408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 তৈরি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47B47C-A6F1-46C0-BF47-DD9F8412356E}" type="parTrans" cxnId="{F0413CF2-0408-4E73-AD41-179261B0A161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DED3E9-4ECC-456C-B701-B8DF1D8B582A}" type="sibTrans" cxnId="{F0413CF2-0408-4E73-AD41-179261B0A161}">
      <dgm:prSet/>
      <dgm:spPr/>
      <dgm:t>
        <a:bodyPr/>
        <a:lstStyle/>
        <a:p>
          <a:endParaRPr lang="en-US"/>
        </a:p>
      </dgm:t>
    </dgm:pt>
    <dgm:pt modelId="{102705A3-7AF0-49C8-9CDE-950DD06D1E89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</a:p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CFA389-F633-48B9-A411-A28AE646E7E4}" type="parTrans" cxnId="{F040C896-E294-4311-A6CF-362083FD34D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4CF2E6-E541-49E7-B731-593B97CB76AE}" type="sibTrans" cxnId="{F040C896-E294-4311-A6CF-362083FD34D1}">
      <dgm:prSet/>
      <dgm:spPr/>
      <dgm:t>
        <a:bodyPr/>
        <a:lstStyle/>
        <a:p>
          <a:endParaRPr lang="en-US"/>
        </a:p>
      </dgm:t>
    </dgm:pt>
    <dgm:pt modelId="{4D3D4D62-3109-4482-8B5C-D02E36FF0019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জনমত</a:t>
          </a:r>
        </a:p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4CF423-7BEB-491D-A9F3-D512185C0568}" type="parTrans" cxnId="{DEF478F9-224E-40A7-B525-3D43E6122B1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D9F71D-BCAC-4558-A434-307F5F87F0AD}" type="sibTrans" cxnId="{DEF478F9-224E-40A7-B525-3D43E6122B11}">
      <dgm:prSet/>
      <dgm:spPr/>
      <dgm:t>
        <a:bodyPr/>
        <a:lstStyle/>
        <a:p>
          <a:endParaRPr lang="en-US"/>
        </a:p>
      </dgm:t>
    </dgm:pt>
    <dgm:pt modelId="{12D67E93-8361-4148-B946-0414FFFD3776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রাজনৈতিক শিক্ষাদান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CBD8E1-B8FE-47C8-81EB-6C60D2F3D3E1}" type="parTrans" cxnId="{59D11FE2-DFE0-46FE-893E-C7E0F5799EB6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F5C758-961D-4813-BE1F-1818A4E05FCF}" type="sibTrans" cxnId="{59D11FE2-DFE0-46FE-893E-C7E0F5799EB6}">
      <dgm:prSet/>
      <dgm:spPr/>
      <dgm:t>
        <a:bodyPr/>
        <a:lstStyle/>
        <a:p>
          <a:endParaRPr lang="en-US"/>
        </a:p>
      </dgm:t>
    </dgm:pt>
    <dgm:pt modelId="{B62F90AA-6FD2-4F12-8883-4D9BDA173239}">
      <dgm:prSet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গঠনমূলক</a:t>
          </a:r>
        </a:p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বিরোধিতা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A53F27-085E-42EB-9517-65AC28D9B1EE}" type="parTrans" cxnId="{B9320AAA-C31B-480D-B555-0BAD3C9CB3D6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965E40-6C0C-4B6B-8E5A-D6F831253060}" type="sibTrans" cxnId="{B9320AAA-C31B-480D-B555-0BAD3C9CB3D6}">
      <dgm:prSet/>
      <dgm:spPr/>
      <dgm:t>
        <a:bodyPr/>
        <a:lstStyle/>
        <a:p>
          <a:endParaRPr lang="en-US"/>
        </a:p>
      </dgm:t>
    </dgm:pt>
    <dgm:pt modelId="{7B76D585-398F-404B-A241-922CB3D6DDB0}">
      <dgm:prSet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সামাজিক ঐক্য প্রতিষ্ঠা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F2A5BD-249F-401A-A086-2D25875956DC}" type="parTrans" cxnId="{40748B60-9EA4-4FAF-A63B-8DA649EDE7F9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9C625D-4B14-4C2E-BF1B-92472F13C8C3}" type="sibTrans" cxnId="{40748B60-9EA4-4FAF-A63B-8DA649EDE7F9}">
      <dgm:prSet/>
      <dgm:spPr/>
      <dgm:t>
        <a:bodyPr/>
        <a:lstStyle/>
        <a:p>
          <a:endParaRPr lang="en-US"/>
        </a:p>
      </dgm:t>
    </dgm:pt>
    <dgm:pt modelId="{AC8174B5-742D-48E5-9D1E-1300E7863640}" type="pres">
      <dgm:prSet presAssocID="{D17CA2AF-B66F-415E-BCAE-1BDC1F2738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344FE2-DB13-4467-A855-25E81821BFDA}" type="pres">
      <dgm:prSet presAssocID="{3C2E8ADB-C3A3-437A-AAE7-BFDE89DA3C0E}" presName="centerShape" presStyleLbl="node0" presStyleIdx="0" presStyleCnt="1" custScaleX="156621" custScaleY="145541" custLinFactNeighborX="2715" custLinFactNeighborY="-2114"/>
      <dgm:spPr/>
      <dgm:t>
        <a:bodyPr/>
        <a:lstStyle/>
        <a:p>
          <a:endParaRPr lang="en-US"/>
        </a:p>
      </dgm:t>
    </dgm:pt>
    <dgm:pt modelId="{4B9FBA4A-9BC4-47A7-A4D3-C5B9B00BC93E}" type="pres">
      <dgm:prSet presAssocID="{6347B47C-A6F1-46C0-BF47-DD9F8412356E}" presName="parTrans" presStyleLbl="sibTrans2D1" presStyleIdx="0" presStyleCnt="6" custScaleX="204776" custScaleY="90746"/>
      <dgm:spPr/>
      <dgm:t>
        <a:bodyPr/>
        <a:lstStyle/>
        <a:p>
          <a:endParaRPr lang="en-US"/>
        </a:p>
      </dgm:t>
    </dgm:pt>
    <dgm:pt modelId="{9DB50AE9-4EFE-40D8-ABF3-67C25BC84C0F}" type="pres">
      <dgm:prSet presAssocID="{6347B47C-A6F1-46C0-BF47-DD9F8412356E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F696373-E51C-4E43-81FF-9D7AD110605A}" type="pres">
      <dgm:prSet presAssocID="{67D2E6CB-22E8-491C-8B9B-895C08886408}" presName="node" presStyleLbl="node1" presStyleIdx="0" presStyleCnt="6" custScaleX="179980" custScaleY="102846" custRadScaleRad="99333" custRadScaleInc="1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E3E4B-8C2F-4420-A8E9-61DBED3AEDDB}" type="pres">
      <dgm:prSet presAssocID="{E4CFA389-F633-48B9-A411-A28AE646E7E4}" presName="parTrans" presStyleLbl="sibTrans2D1" presStyleIdx="1" presStyleCnt="6"/>
      <dgm:spPr/>
      <dgm:t>
        <a:bodyPr/>
        <a:lstStyle/>
        <a:p>
          <a:endParaRPr lang="en-US"/>
        </a:p>
      </dgm:t>
    </dgm:pt>
    <dgm:pt modelId="{AB5A2A90-E9A3-4043-B7DE-24B2689A54C1}" type="pres">
      <dgm:prSet presAssocID="{E4CFA389-F633-48B9-A411-A28AE646E7E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2E7CC8F-2979-4931-AA0B-81ED0BDCD30C}" type="pres">
      <dgm:prSet presAssocID="{102705A3-7AF0-49C8-9CDE-950DD06D1E89}" presName="node" presStyleLbl="node1" presStyleIdx="1" presStyleCnt="6" custScaleX="197121" custScaleY="102846" custRadScaleRad="125289" custRadScaleInc="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CF0C4-0691-43D1-B7CF-E6773D2BC237}" type="pres">
      <dgm:prSet presAssocID="{DB4CF423-7BEB-491D-A9F3-D512185C0568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CD7732B-6EC7-4AFD-8016-96B571028AAE}" type="pres">
      <dgm:prSet presAssocID="{DB4CF423-7BEB-491D-A9F3-D512185C056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8D638B9-973C-4FE4-B9BB-AD2CED8634C7}" type="pres">
      <dgm:prSet presAssocID="{4D3D4D62-3109-4482-8B5C-D02E36FF0019}" presName="node" presStyleLbl="node1" presStyleIdx="2" presStyleCnt="6" custScaleX="158553" custScaleY="102846" custRadScaleRad="123670" custRadScaleInc="-49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9A8C1-A023-4EB3-A111-FC36C5CFEB74}" type="pres">
      <dgm:prSet presAssocID="{D0CBD8E1-B8FE-47C8-81EB-6C60D2F3D3E1}" presName="parTrans" presStyleLbl="sibTrans2D1" presStyleIdx="3" presStyleCnt="6" custScaleX="193006"/>
      <dgm:spPr/>
      <dgm:t>
        <a:bodyPr/>
        <a:lstStyle/>
        <a:p>
          <a:endParaRPr lang="en-US"/>
        </a:p>
      </dgm:t>
    </dgm:pt>
    <dgm:pt modelId="{0E09453F-E57E-4A92-8F9D-374F7857F04C}" type="pres">
      <dgm:prSet presAssocID="{D0CBD8E1-B8FE-47C8-81EB-6C60D2F3D3E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B1A5ED15-B2DB-46E5-A864-6DDCF01C7EB8}" type="pres">
      <dgm:prSet presAssocID="{12D67E93-8361-4148-B946-0414FFFD3776}" presName="node" presStyleLbl="node1" presStyleIdx="3" presStyleCnt="6" custScaleX="154268" custScaleY="102846" custRadScaleRad="102919" custRadScaleInc="-8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123AB-3828-463C-8F04-B30001D5DCB3}" type="pres">
      <dgm:prSet presAssocID="{7EA53F27-085E-42EB-9517-65AC28D9B1EE}" presName="parTrans" presStyleLbl="sibTrans2D1" presStyleIdx="4" presStyleCnt="6"/>
      <dgm:spPr/>
      <dgm:t>
        <a:bodyPr/>
        <a:lstStyle/>
        <a:p>
          <a:endParaRPr lang="en-US"/>
        </a:p>
      </dgm:t>
    </dgm:pt>
    <dgm:pt modelId="{F82B1034-CC16-4C72-BF87-C24B8CE22F36}" type="pres">
      <dgm:prSet presAssocID="{7EA53F27-085E-42EB-9517-65AC28D9B1E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ECF4058-18FE-4747-A3CE-27F506A50B33}" type="pres">
      <dgm:prSet presAssocID="{B62F90AA-6FD2-4F12-8883-4D9BDA173239}" presName="node" presStyleLbl="node1" presStyleIdx="4" presStyleCnt="6" custScaleX="179981" custScaleY="137128" custRadScaleRad="129789" custRadScaleInc="42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3DE42-3170-4654-83E0-F5C9ECB7B557}" type="pres">
      <dgm:prSet presAssocID="{52F2A5BD-249F-401A-A086-2D25875956DC}" presName="parTrans" presStyleLbl="sibTrans2D1" presStyleIdx="5" presStyleCnt="6"/>
      <dgm:spPr/>
      <dgm:t>
        <a:bodyPr/>
        <a:lstStyle/>
        <a:p>
          <a:endParaRPr lang="en-US"/>
        </a:p>
      </dgm:t>
    </dgm:pt>
    <dgm:pt modelId="{47D3FAB7-70AA-42ED-BEEE-5EAEB622581B}" type="pres">
      <dgm:prSet presAssocID="{52F2A5BD-249F-401A-A086-2D25875956DC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16B2BBB-FA53-4C0C-8968-3DA0E4FC0352}" type="pres">
      <dgm:prSet presAssocID="{7B76D585-398F-404B-A241-922CB3D6DDB0}" presName="node" presStyleLbl="node1" presStyleIdx="5" presStyleCnt="6" custScaleX="205691" custScaleY="102846" custRadScaleRad="135258" custRadScaleInc="6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40C896-E294-4311-A6CF-362083FD34D1}" srcId="{3C2E8ADB-C3A3-437A-AAE7-BFDE89DA3C0E}" destId="{102705A3-7AF0-49C8-9CDE-950DD06D1E89}" srcOrd="1" destOrd="0" parTransId="{E4CFA389-F633-48B9-A411-A28AE646E7E4}" sibTransId="{FE4CF2E6-E541-49E7-B731-593B97CB76AE}"/>
    <dgm:cxn modelId="{AEB27837-39EE-4AAC-805A-F211A9A92E2D}" type="presOf" srcId="{7EA53F27-085E-42EB-9517-65AC28D9B1EE}" destId="{F82B1034-CC16-4C72-BF87-C24B8CE22F36}" srcOrd="1" destOrd="0" presId="urn:microsoft.com/office/officeart/2005/8/layout/radial5"/>
    <dgm:cxn modelId="{0E434621-6C3B-40D4-95DF-38340935D691}" type="presOf" srcId="{4D3D4D62-3109-4482-8B5C-D02E36FF0019}" destId="{B8D638B9-973C-4FE4-B9BB-AD2CED8634C7}" srcOrd="0" destOrd="0" presId="urn:microsoft.com/office/officeart/2005/8/layout/radial5"/>
    <dgm:cxn modelId="{1D371756-3A3C-4DEA-8F28-65E7D2A9988D}" type="presOf" srcId="{E4CFA389-F633-48B9-A411-A28AE646E7E4}" destId="{2FFE3E4B-8C2F-4420-A8E9-61DBED3AEDDB}" srcOrd="0" destOrd="0" presId="urn:microsoft.com/office/officeart/2005/8/layout/radial5"/>
    <dgm:cxn modelId="{33799A50-1CFE-4F53-8DB1-6BBE3C82C206}" type="presOf" srcId="{7EA53F27-085E-42EB-9517-65AC28D9B1EE}" destId="{FC4123AB-3828-463C-8F04-B30001D5DCB3}" srcOrd="0" destOrd="0" presId="urn:microsoft.com/office/officeart/2005/8/layout/radial5"/>
    <dgm:cxn modelId="{EBF06541-ABDA-40D0-90BE-7D1C90A2EA62}" type="presOf" srcId="{52F2A5BD-249F-401A-A086-2D25875956DC}" destId="{19A3DE42-3170-4654-83E0-F5C9ECB7B557}" srcOrd="0" destOrd="0" presId="urn:microsoft.com/office/officeart/2005/8/layout/radial5"/>
    <dgm:cxn modelId="{1F6F14DE-2FC4-43D3-8AAA-F9616A1EEFD4}" type="presOf" srcId="{67D2E6CB-22E8-491C-8B9B-895C08886408}" destId="{AF696373-E51C-4E43-81FF-9D7AD110605A}" srcOrd="0" destOrd="0" presId="urn:microsoft.com/office/officeart/2005/8/layout/radial5"/>
    <dgm:cxn modelId="{CA52730D-CEE0-4B88-86DE-000CCE988A5F}" type="presOf" srcId="{B62F90AA-6FD2-4F12-8883-4D9BDA173239}" destId="{4ECF4058-18FE-4747-A3CE-27F506A50B33}" srcOrd="0" destOrd="0" presId="urn:microsoft.com/office/officeart/2005/8/layout/radial5"/>
    <dgm:cxn modelId="{26D83478-BBE1-423D-BA2B-088708C78089}" type="presOf" srcId="{52F2A5BD-249F-401A-A086-2D25875956DC}" destId="{47D3FAB7-70AA-42ED-BEEE-5EAEB622581B}" srcOrd="1" destOrd="0" presId="urn:microsoft.com/office/officeart/2005/8/layout/radial5"/>
    <dgm:cxn modelId="{61B9725D-9955-422F-A85F-0E6CD5263E8D}" type="presOf" srcId="{3C2E8ADB-C3A3-437A-AAE7-BFDE89DA3C0E}" destId="{7E344FE2-DB13-4467-A855-25E81821BFDA}" srcOrd="0" destOrd="0" presId="urn:microsoft.com/office/officeart/2005/8/layout/radial5"/>
    <dgm:cxn modelId="{F6CA582C-EC3E-4E0D-B7A8-68A30C46CA99}" type="presOf" srcId="{D0CBD8E1-B8FE-47C8-81EB-6C60D2F3D3E1}" destId="{EF39A8C1-A023-4EB3-A111-FC36C5CFEB74}" srcOrd="0" destOrd="0" presId="urn:microsoft.com/office/officeart/2005/8/layout/radial5"/>
    <dgm:cxn modelId="{49B7F45E-4033-47D9-B2EF-11F4ACF6537A}" type="presOf" srcId="{D0CBD8E1-B8FE-47C8-81EB-6C60D2F3D3E1}" destId="{0E09453F-E57E-4A92-8F9D-374F7857F04C}" srcOrd="1" destOrd="0" presId="urn:microsoft.com/office/officeart/2005/8/layout/radial5"/>
    <dgm:cxn modelId="{71DF8249-A9D2-4310-8B55-43F4F1BE69D5}" type="presOf" srcId="{E4CFA389-F633-48B9-A411-A28AE646E7E4}" destId="{AB5A2A90-E9A3-4043-B7DE-24B2689A54C1}" srcOrd="1" destOrd="0" presId="urn:microsoft.com/office/officeart/2005/8/layout/radial5"/>
    <dgm:cxn modelId="{59D11FE2-DFE0-46FE-893E-C7E0F5799EB6}" srcId="{3C2E8ADB-C3A3-437A-AAE7-BFDE89DA3C0E}" destId="{12D67E93-8361-4148-B946-0414FFFD3776}" srcOrd="3" destOrd="0" parTransId="{D0CBD8E1-B8FE-47C8-81EB-6C60D2F3D3E1}" sibTransId="{1BF5C758-961D-4813-BE1F-1818A4E05FCF}"/>
    <dgm:cxn modelId="{F0413CF2-0408-4E73-AD41-179261B0A161}" srcId="{3C2E8ADB-C3A3-437A-AAE7-BFDE89DA3C0E}" destId="{67D2E6CB-22E8-491C-8B9B-895C08886408}" srcOrd="0" destOrd="0" parTransId="{6347B47C-A6F1-46C0-BF47-DD9F8412356E}" sibTransId="{B8DED3E9-4ECC-456C-B701-B8DF1D8B582A}"/>
    <dgm:cxn modelId="{6E3B0935-4C60-4F49-BA0E-BB5FFEE8DF12}" type="presOf" srcId="{DB4CF423-7BEB-491D-A9F3-D512185C0568}" destId="{6CD7732B-6EC7-4AFD-8016-96B571028AAE}" srcOrd="1" destOrd="0" presId="urn:microsoft.com/office/officeart/2005/8/layout/radial5"/>
    <dgm:cxn modelId="{492E709F-1132-4839-9C53-7CA70C3654E5}" type="presOf" srcId="{DB4CF423-7BEB-491D-A9F3-D512185C0568}" destId="{76BCF0C4-0691-43D1-B7CF-E6773D2BC237}" srcOrd="0" destOrd="0" presId="urn:microsoft.com/office/officeart/2005/8/layout/radial5"/>
    <dgm:cxn modelId="{59053BD8-7E3F-408C-B783-BE99AE609FD7}" type="presOf" srcId="{7B76D585-398F-404B-A241-922CB3D6DDB0}" destId="{016B2BBB-FA53-4C0C-8968-3DA0E4FC0352}" srcOrd="0" destOrd="0" presId="urn:microsoft.com/office/officeart/2005/8/layout/radial5"/>
    <dgm:cxn modelId="{B9320AAA-C31B-480D-B555-0BAD3C9CB3D6}" srcId="{3C2E8ADB-C3A3-437A-AAE7-BFDE89DA3C0E}" destId="{B62F90AA-6FD2-4F12-8883-4D9BDA173239}" srcOrd="4" destOrd="0" parTransId="{7EA53F27-085E-42EB-9517-65AC28D9B1EE}" sibTransId="{52965E40-6C0C-4B6B-8E5A-D6F831253060}"/>
    <dgm:cxn modelId="{4EA348B0-21E4-4107-B309-B69933C097D0}" type="presOf" srcId="{6347B47C-A6F1-46C0-BF47-DD9F8412356E}" destId="{4B9FBA4A-9BC4-47A7-A4D3-C5B9B00BC93E}" srcOrd="0" destOrd="0" presId="urn:microsoft.com/office/officeart/2005/8/layout/radial5"/>
    <dgm:cxn modelId="{99CA996C-527B-4BA2-9685-4A2A10A81A65}" type="presOf" srcId="{6347B47C-A6F1-46C0-BF47-DD9F8412356E}" destId="{9DB50AE9-4EFE-40D8-ABF3-67C25BC84C0F}" srcOrd="1" destOrd="0" presId="urn:microsoft.com/office/officeart/2005/8/layout/radial5"/>
    <dgm:cxn modelId="{40748B60-9EA4-4FAF-A63B-8DA649EDE7F9}" srcId="{3C2E8ADB-C3A3-437A-AAE7-BFDE89DA3C0E}" destId="{7B76D585-398F-404B-A241-922CB3D6DDB0}" srcOrd="5" destOrd="0" parTransId="{52F2A5BD-249F-401A-A086-2D25875956DC}" sibTransId="{509C625D-4B14-4C2E-BF1B-92472F13C8C3}"/>
    <dgm:cxn modelId="{4D41D124-C028-410E-9430-FD91F6EB78B3}" type="presOf" srcId="{102705A3-7AF0-49C8-9CDE-950DD06D1E89}" destId="{12E7CC8F-2979-4931-AA0B-81ED0BDCD30C}" srcOrd="0" destOrd="0" presId="urn:microsoft.com/office/officeart/2005/8/layout/radial5"/>
    <dgm:cxn modelId="{D176361C-7265-46AA-8D64-173B6E78CECD}" type="presOf" srcId="{D17CA2AF-B66F-415E-BCAE-1BDC1F2738ED}" destId="{AC8174B5-742D-48E5-9D1E-1300E7863640}" srcOrd="0" destOrd="0" presId="urn:microsoft.com/office/officeart/2005/8/layout/radial5"/>
    <dgm:cxn modelId="{DEF478F9-224E-40A7-B525-3D43E6122B11}" srcId="{3C2E8ADB-C3A3-437A-AAE7-BFDE89DA3C0E}" destId="{4D3D4D62-3109-4482-8B5C-D02E36FF0019}" srcOrd="2" destOrd="0" parTransId="{DB4CF423-7BEB-491D-A9F3-D512185C0568}" sibTransId="{18D9F71D-BCAC-4558-A434-307F5F87F0AD}"/>
    <dgm:cxn modelId="{97E1E7E2-6CCB-4DD2-8216-A507C1D07CDD}" srcId="{D17CA2AF-B66F-415E-BCAE-1BDC1F2738ED}" destId="{3C2E8ADB-C3A3-437A-AAE7-BFDE89DA3C0E}" srcOrd="0" destOrd="0" parTransId="{2C772BED-C32C-4CF9-BD89-39764FCC5A2C}" sibTransId="{2A0053E0-1F2A-430E-96DE-404EA90CC154}"/>
    <dgm:cxn modelId="{5A978E4B-5EDF-42A3-949D-D86EB06ABC82}" type="presOf" srcId="{12D67E93-8361-4148-B946-0414FFFD3776}" destId="{B1A5ED15-B2DB-46E5-A864-6DDCF01C7EB8}" srcOrd="0" destOrd="0" presId="urn:microsoft.com/office/officeart/2005/8/layout/radial5"/>
    <dgm:cxn modelId="{B1542078-0A30-436A-B973-FD856AB6E773}" type="presParOf" srcId="{AC8174B5-742D-48E5-9D1E-1300E7863640}" destId="{7E344FE2-DB13-4467-A855-25E81821BFDA}" srcOrd="0" destOrd="0" presId="urn:microsoft.com/office/officeart/2005/8/layout/radial5"/>
    <dgm:cxn modelId="{5EEF4759-92FA-4FEF-A260-12F7738670C7}" type="presParOf" srcId="{AC8174B5-742D-48E5-9D1E-1300E7863640}" destId="{4B9FBA4A-9BC4-47A7-A4D3-C5B9B00BC93E}" srcOrd="1" destOrd="0" presId="urn:microsoft.com/office/officeart/2005/8/layout/radial5"/>
    <dgm:cxn modelId="{051200CA-B0A7-447D-9803-3E620377728D}" type="presParOf" srcId="{4B9FBA4A-9BC4-47A7-A4D3-C5B9B00BC93E}" destId="{9DB50AE9-4EFE-40D8-ABF3-67C25BC84C0F}" srcOrd="0" destOrd="0" presId="urn:microsoft.com/office/officeart/2005/8/layout/radial5"/>
    <dgm:cxn modelId="{B10C89C2-D2B7-4B09-B812-7EDAC4E679E3}" type="presParOf" srcId="{AC8174B5-742D-48E5-9D1E-1300E7863640}" destId="{AF696373-E51C-4E43-81FF-9D7AD110605A}" srcOrd="2" destOrd="0" presId="urn:microsoft.com/office/officeart/2005/8/layout/radial5"/>
    <dgm:cxn modelId="{0AB6A9F6-C75A-43E9-854A-9D666F144EAD}" type="presParOf" srcId="{AC8174B5-742D-48E5-9D1E-1300E7863640}" destId="{2FFE3E4B-8C2F-4420-A8E9-61DBED3AEDDB}" srcOrd="3" destOrd="0" presId="urn:microsoft.com/office/officeart/2005/8/layout/radial5"/>
    <dgm:cxn modelId="{2E026466-3BE6-4EF0-8553-18E91E98DD1E}" type="presParOf" srcId="{2FFE3E4B-8C2F-4420-A8E9-61DBED3AEDDB}" destId="{AB5A2A90-E9A3-4043-B7DE-24B2689A54C1}" srcOrd="0" destOrd="0" presId="urn:microsoft.com/office/officeart/2005/8/layout/radial5"/>
    <dgm:cxn modelId="{F58C9C41-37E2-406C-AB55-23BC3B495061}" type="presParOf" srcId="{AC8174B5-742D-48E5-9D1E-1300E7863640}" destId="{12E7CC8F-2979-4931-AA0B-81ED0BDCD30C}" srcOrd="4" destOrd="0" presId="urn:microsoft.com/office/officeart/2005/8/layout/radial5"/>
    <dgm:cxn modelId="{24069932-5693-47A1-AA37-01313130715B}" type="presParOf" srcId="{AC8174B5-742D-48E5-9D1E-1300E7863640}" destId="{76BCF0C4-0691-43D1-B7CF-E6773D2BC237}" srcOrd="5" destOrd="0" presId="urn:microsoft.com/office/officeart/2005/8/layout/radial5"/>
    <dgm:cxn modelId="{DDD1FAEF-8C02-46C5-857B-69EC3C0C171B}" type="presParOf" srcId="{76BCF0C4-0691-43D1-B7CF-E6773D2BC237}" destId="{6CD7732B-6EC7-4AFD-8016-96B571028AAE}" srcOrd="0" destOrd="0" presId="urn:microsoft.com/office/officeart/2005/8/layout/radial5"/>
    <dgm:cxn modelId="{36E44A99-8E03-4D33-9592-FD1E48B4EAFD}" type="presParOf" srcId="{AC8174B5-742D-48E5-9D1E-1300E7863640}" destId="{B8D638B9-973C-4FE4-B9BB-AD2CED8634C7}" srcOrd="6" destOrd="0" presId="urn:microsoft.com/office/officeart/2005/8/layout/radial5"/>
    <dgm:cxn modelId="{956DF7AE-831F-409E-B043-A383AE43179D}" type="presParOf" srcId="{AC8174B5-742D-48E5-9D1E-1300E7863640}" destId="{EF39A8C1-A023-4EB3-A111-FC36C5CFEB74}" srcOrd="7" destOrd="0" presId="urn:microsoft.com/office/officeart/2005/8/layout/radial5"/>
    <dgm:cxn modelId="{05DC52A7-897C-447E-83AA-C1044E468F73}" type="presParOf" srcId="{EF39A8C1-A023-4EB3-A111-FC36C5CFEB74}" destId="{0E09453F-E57E-4A92-8F9D-374F7857F04C}" srcOrd="0" destOrd="0" presId="urn:microsoft.com/office/officeart/2005/8/layout/radial5"/>
    <dgm:cxn modelId="{5F29E1D8-18B0-424B-9DE6-83F732DEA1EF}" type="presParOf" srcId="{AC8174B5-742D-48E5-9D1E-1300E7863640}" destId="{B1A5ED15-B2DB-46E5-A864-6DDCF01C7EB8}" srcOrd="8" destOrd="0" presId="urn:microsoft.com/office/officeart/2005/8/layout/radial5"/>
    <dgm:cxn modelId="{0911F9EA-F4F1-4D2E-8270-BB0E998360FC}" type="presParOf" srcId="{AC8174B5-742D-48E5-9D1E-1300E7863640}" destId="{FC4123AB-3828-463C-8F04-B30001D5DCB3}" srcOrd="9" destOrd="0" presId="urn:microsoft.com/office/officeart/2005/8/layout/radial5"/>
    <dgm:cxn modelId="{23AA6AE5-E9A4-4BB0-9FE0-32F12167B7C9}" type="presParOf" srcId="{FC4123AB-3828-463C-8F04-B30001D5DCB3}" destId="{F82B1034-CC16-4C72-BF87-C24B8CE22F36}" srcOrd="0" destOrd="0" presId="urn:microsoft.com/office/officeart/2005/8/layout/radial5"/>
    <dgm:cxn modelId="{83C4D995-F8FC-4232-8B40-F8A501832CB1}" type="presParOf" srcId="{AC8174B5-742D-48E5-9D1E-1300E7863640}" destId="{4ECF4058-18FE-4747-A3CE-27F506A50B33}" srcOrd="10" destOrd="0" presId="urn:microsoft.com/office/officeart/2005/8/layout/radial5"/>
    <dgm:cxn modelId="{B50FC918-69E4-4BB2-B3DD-4F959B830273}" type="presParOf" srcId="{AC8174B5-742D-48E5-9D1E-1300E7863640}" destId="{19A3DE42-3170-4654-83E0-F5C9ECB7B557}" srcOrd="11" destOrd="0" presId="urn:microsoft.com/office/officeart/2005/8/layout/radial5"/>
    <dgm:cxn modelId="{A175AC83-D5B0-4F18-9FDD-7D474131D9E9}" type="presParOf" srcId="{19A3DE42-3170-4654-83E0-F5C9ECB7B557}" destId="{47D3FAB7-70AA-42ED-BEEE-5EAEB622581B}" srcOrd="0" destOrd="0" presId="urn:microsoft.com/office/officeart/2005/8/layout/radial5"/>
    <dgm:cxn modelId="{886C1B6B-27C3-4218-96CE-8B404523DD7B}" type="presParOf" srcId="{AC8174B5-742D-48E5-9D1E-1300E7863640}" destId="{016B2BBB-FA53-4C0C-8968-3DA0E4FC035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BA936-4D88-4FEA-94BB-C0247D8F607C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918F5-41D4-474B-9C00-C1DFF6EFF8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5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918F5-41D4-474B-9C00-C1DFF6EFF8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8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8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0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4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4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3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6A2B-F02D-40C4-BEC2-2C6024422FB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D0E0-72AB-4805-8205-E0261396C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3952"/>
            <a:ext cx="9144000" cy="221599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800"/>
            <a:ext cx="9144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0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642721"/>
              </p:ext>
            </p:extLst>
          </p:nvPr>
        </p:nvGraphicFramePr>
        <p:xfrm>
          <a:off x="1447800" y="609600"/>
          <a:ext cx="60960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876230"/>
              </p:ext>
            </p:extLst>
          </p:nvPr>
        </p:nvGraphicFramePr>
        <p:xfrm>
          <a:off x="228600" y="0"/>
          <a:ext cx="8839200" cy="6766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4752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44FE2-DB13-4467-A855-25E81821B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E344FE2-DB13-4467-A855-25E81821BF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FBA4A-9BC4-47A7-A4D3-C5B9B00BC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B9FBA4A-9BC4-47A7-A4D3-C5B9B00BC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696373-E51C-4E43-81FF-9D7AD1106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F696373-E51C-4E43-81FF-9D7AD1106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FE3E4B-8C2F-4420-A8E9-61DBED3AE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FFE3E4B-8C2F-4420-A8E9-61DBED3AE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E7CC8F-2979-4931-AA0B-81ED0BDCD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12E7CC8F-2979-4931-AA0B-81ED0BDCD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BCF0C4-0691-43D1-B7CF-E6773D2BC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6BCF0C4-0691-43D1-B7CF-E6773D2BC2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638B9-973C-4FE4-B9BB-AD2CED863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B8D638B9-973C-4FE4-B9BB-AD2CED863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39A8C1-A023-4EB3-A111-FC36C5CFE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EF39A8C1-A023-4EB3-A111-FC36C5CFE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5ED15-B2DB-46E5-A864-6DDCF01C7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B1A5ED15-B2DB-46E5-A864-6DDCF01C7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4123AB-3828-463C-8F04-B30001D5D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FC4123AB-3828-463C-8F04-B30001D5D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F4058-18FE-4747-A3CE-27F506A50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4ECF4058-18FE-4747-A3CE-27F506A50B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A3DE42-3170-4654-83E0-F5C9ECB7B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19A3DE42-3170-4654-83E0-F5C9ECB7B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6B2BBB-FA53-4C0C-8968-3DA0E4FC0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016B2BBB-FA53-4C0C-8968-3DA0E4FC0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73100"/>
            <a:ext cx="7620000" cy="10032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5" name="TextBox 4"/>
          <p:cNvSpPr txBox="1"/>
          <p:nvPr/>
        </p:nvSpPr>
        <p:spPr>
          <a:xfrm>
            <a:off x="762000" y="8382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কর্ম পত্র</a:t>
            </a:r>
            <a:r>
              <a:rPr lang="bn-BD" sz="4000" dirty="0" smtClean="0"/>
              <a:t> </a:t>
            </a:r>
            <a:r>
              <a:rPr lang="bn-BD" sz="2000" dirty="0" smtClean="0"/>
              <a:t>ঃ  বাংলাদেশের প্রধান প্রধান রাজনৈতিক দল সম্পর্কে লিখঃ-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3500" y="1676398"/>
            <a:ext cx="9017000" cy="461665"/>
          </a:xfrm>
          <a:prstGeom prst="rect">
            <a:avLst/>
          </a:prstGeom>
          <a:noFill/>
          <a:ln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দলের নাম--       -প্রতিষ্ঠাতার নাম--       প্রতিষ্ঠার সাল          বর্তমান সভাপতির নাম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2261175"/>
            <a:ext cx="0" cy="4520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6400" y="1676400"/>
            <a:ext cx="7620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86200" y="1676400"/>
            <a:ext cx="7620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200" y="1676400"/>
            <a:ext cx="15240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1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4191000" cy="23083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আওয়ামী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লীগ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মুজিবুররহমান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১৯৪৯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819400"/>
            <a:ext cx="47244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পিলেঃজেঃজিয়াউর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রহমান,১৯৭৮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0"/>
            <a:ext cx="47244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এইচএমএরশাদ১৯৮৬সাল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3657600"/>
            <a:ext cx="39624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জামায়াতে ইসলামী১৯৪১সাল,১৯৭৯সাল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আবুল আলা মওদুদী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6096000"/>
            <a:ext cx="31242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জাসদ১৯৭২সাল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724400"/>
            <a:ext cx="4876800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সিপিবিকমরেড মনি সিংহ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5473005"/>
            <a:ext cx="4724400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ওয়ার্কার্স পার্টি১৯৮০সাল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রাশেদ খান মেনন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003300" y="228601"/>
            <a:ext cx="3733800" cy="7942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মমম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0" y="457200"/>
            <a:ext cx="3327400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8300" y="1295400"/>
            <a:ext cx="464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1371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গণতন্ত্রে দলের ভূমিকা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38200" y="2362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774700" y="236855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276600" y="2349500"/>
            <a:ext cx="228600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562600" y="2362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8051800" y="2349500"/>
            <a:ext cx="228600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4343400" y="1981200"/>
            <a:ext cx="190500" cy="368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743200"/>
            <a:ext cx="1558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যোগ্যনেতার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উচ্চপদে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উন্নীতকরণ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0" y="2743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নিয়মতান্ত্রিক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উপায়ে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 গঠন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2881699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কর্মিদের রাজনৈতিক শিক্ষা দান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7600" y="2692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গঠনমূলক বিরোধিতা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4191000"/>
            <a:ext cx="80772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6300" y="4495800"/>
            <a:ext cx="768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১।রাজনৈতিক দলের প্রধান কাজ কোনটি?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২।নেতৃত্তের গুনাবলী কি কি ব্যাখ্যা কর?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৩।গণতন্ত্রে সরকার ও বিরোধীদলের ভূমিকা তুলনামূলক বর্ণনা কর।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৪।প্রধান প্রধান রাজনৈতিক দলের ভূমিকা উল্লেখ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7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7047" y="380292"/>
            <a:ext cx="502406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42" y="12701"/>
            <a:ext cx="7806616" cy="68452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43" y="1524000"/>
            <a:ext cx="7806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 গণতান্ত্রিক শাসনব্যবস্তা মূলতরাজনৈতিক দলেরই শাসন।জনগনের ভোটের মাধ্যমে গঠিত সরকার হচ্ছে গণতান্ত্রিক সরকার।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১।বাংলাদেশের বর্তমান প্রধানমন্ত্রীর নাম কি লিখ?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২।বিরোধি দলের ভূমিকা উল্লেখ কর?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৩।আধুনিক গণতন্ত্র ও বাংলাদেশের গণতন্ত্রের তুলনামূলক আলোচনা কর।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৪।গণতন্ত্রে সরকার গঠনে নির্বাচনের বিকল্প নেই-আলোচনা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47800" y="2286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C000"/>
                </a:solidFill>
              </a:rPr>
              <a:t>      ধ</a:t>
            </a:r>
            <a:r>
              <a:rPr lang="bn-BD" sz="7200" dirty="0" smtClean="0">
                <a:solidFill>
                  <a:srgbClr val="FF0000"/>
                </a:solidFill>
              </a:rPr>
              <a:t>ন্যবাদ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00100" y="990600"/>
            <a:ext cx="8077200" cy="563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91600" cy="661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7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52600"/>
            <a:ext cx="9144000" cy="49552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7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sz="7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†gvqv‡¾g †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nv‡mb</a:t>
            </a:r>
            <a:endParaRPr lang="en-US" sz="7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wiwP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D”P we`¨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vjq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nweMÄ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nweMÄ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bs-01729 841068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146"/>
            <a:ext cx="9144000" cy="175432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304800"/>
            <a:ext cx="1752600" cy="2113208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838200"/>
            <a:ext cx="7391400" cy="51054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সংখ্যাঃ৮০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পৌরনীতি ও নাগরিকতা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৭ম</a:t>
            </a: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                                     	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2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পাঠের শেষে শিক্ষ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র্থিরাঃ-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১।রাজনৈতিক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২।গণতন্ত্রের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্লে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৩।বাংলাদেশের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দিতে </a:t>
            </a:r>
          </a:p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464768"/>
              </p:ext>
            </p:extLst>
          </p:nvPr>
        </p:nvGraphicFramePr>
        <p:xfrm>
          <a:off x="152401" y="1371600"/>
          <a:ext cx="8762999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580"/>
                <a:gridCol w="1507613"/>
                <a:gridCol w="3015226"/>
                <a:gridCol w="1036484"/>
                <a:gridCol w="2544096"/>
              </a:tblGrid>
              <a:tr h="69381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কারযক্রম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584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বিনিময়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শ্রেনী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বিণ্যাস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।</a:t>
                      </a:r>
                      <a:r>
                        <a:rPr lang="en-US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পূ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র্বজ্ঞান যাচাই।পাঠঘোষনা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  <a:hlinkClick r:id="rId3" action="ppaction://hlinksldjump"/>
                        </a:rPr>
                        <a:t>D.C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394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১।একক কাজের মাধ্যমে।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১০মিঃ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পাঠ্য বই।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D.C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39404"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জোড়ায়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১০মিঃ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D.C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58420"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দলীয়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কর্মপত্রের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মাধ্যমে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১০মিঃ</a:t>
                      </a:r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করমপত্র।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D.C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7584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মূল্যায়ণ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সৃজনশীল প্রশ্নপদ্বতিতে।</a:t>
                      </a:r>
                    </a:p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একক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D.C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344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বাড়ীর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সৃজনশীল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প্রশ্ন প্রদান</a:t>
                      </a:r>
                      <a:endParaRPr lang="bn-BD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চক,বোড,ডাষ্টার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9925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সমাপ্তি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ধন্যবাদের মাধ্যমে।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১মিঃ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D.C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03300" y="152400"/>
            <a:ext cx="6781800" cy="109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 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" y="198438"/>
            <a:ext cx="4010025" cy="3035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437"/>
            <a:ext cx="4343400" cy="2925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3871912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81400"/>
            <a:ext cx="4267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9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381000"/>
            <a:ext cx="9144000" cy="6172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</a:rPr>
              <a:t>রাজনৈতিক </a:t>
            </a:r>
          </a:p>
          <a:p>
            <a:pPr algn="ctr"/>
            <a:r>
              <a:rPr lang="bn-BD" sz="11500" dirty="0" smtClean="0">
                <a:solidFill>
                  <a:srgbClr val="FF0000"/>
                </a:solidFill>
              </a:rPr>
              <a:t>দল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2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228600"/>
            <a:ext cx="365760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নির্দিষ্ট                    </a:t>
            </a: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জনগোষ্ঠি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76700" y="1962429"/>
            <a:ext cx="1371600" cy="2849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52600" y="3086559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337300" y="3049384"/>
            <a:ext cx="2514600" cy="1838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3086559"/>
            <a:ext cx="2819400" cy="18019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এএএএএ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19394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আদর্শ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91300" y="3387349"/>
            <a:ext cx="201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 কর্মসুচি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4965698"/>
            <a:ext cx="35433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রাষ্টীয়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3" y="152400"/>
            <a:ext cx="4121147" cy="2895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2" y="3429000"/>
            <a:ext cx="4254498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1"/>
            <a:ext cx="4495800" cy="2895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429000"/>
            <a:ext cx="434339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1889</TotalTime>
  <Words>375</Words>
  <Application>Microsoft Office PowerPoint</Application>
  <PresentationFormat>On-screen Show (4:3)</PresentationFormat>
  <Paragraphs>120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শিখন 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MH</cp:lastModifiedBy>
  <cp:revision>238</cp:revision>
  <dcterms:created xsi:type="dcterms:W3CDTF">2014-01-16T15:23:02Z</dcterms:created>
  <dcterms:modified xsi:type="dcterms:W3CDTF">2020-12-15T15:54:53Z</dcterms:modified>
</cp:coreProperties>
</file>