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64" r:id="rId4"/>
    <p:sldId id="266" r:id="rId5"/>
    <p:sldId id="263" r:id="rId6"/>
    <p:sldId id="265" r:id="rId7"/>
    <p:sldId id="267" r:id="rId8"/>
    <p:sldId id="257" r:id="rId9"/>
    <p:sldId id="258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3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26T22:13:30.282" idx="2">
    <p:pos x="2568" y="1344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25T11:53:31.203" idx="1">
    <p:pos x="5664" y="76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E7D19-4051-4C31-B48F-67B25F2CAD77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AECB-A6A8-4503-8DBB-19BC482AD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AECB-A6A8-4503-8DBB-19BC482AD8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AECB-A6A8-4503-8DBB-19BC482AD8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AECB-A6A8-4503-8DBB-19BC482AD8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6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AECB-A6A8-4503-8DBB-19BC482AD8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AECB-A6A8-4503-8DBB-19BC482AD8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22942B-BF92-4413-AE64-E1AA7D241BA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5D402-5AE0-43ED-B034-98ADF2C5BD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13" name="applause.wav"/>
          </p:stSnd>
        </p:sndAc>
      </p:transition>
    </mc:Choice>
    <mc:Fallback xmlns="">
      <p:transition spd="slow">
        <p:fade/>
        <p:sndAc>
          <p:stSnd>
            <p:snd r:embed="rId1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audio" Target="../media/audio10.wav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omments" Target="../comments/commen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0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7818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391400" cy="3505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96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28725"/>
            <a:ext cx="876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  <p:sndAc>
          <p:stSnd loop="1">
            <p:snd r:embed="rId3" name="applause.wav"/>
          </p:stSnd>
        </p:sndAc>
      </p:transition>
    </mc:Choice>
    <mc:Fallback xmlns="">
      <p:transition spd="slow">
        <p:fade/>
        <p:sndAc>
          <p:stSnd loop="1"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8000" i="1" u="sng" dirty="0" smtClean="0">
                <a:solidFill>
                  <a:schemeClr val="accent2">
                    <a:lumMod val="50000"/>
                  </a:schemeClr>
                </a:solidFill>
              </a:rPr>
              <a:t>Evaluation</a:t>
            </a:r>
            <a:endParaRPr lang="en-US" sz="8000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i="1" dirty="0" smtClean="0">
                <a:solidFill>
                  <a:schemeClr val="accent6">
                    <a:lumMod val="50000"/>
                  </a:schemeClr>
                </a:solidFill>
              </a:rPr>
              <a:t>Students, write answers of the following questions:</a:t>
            </a:r>
          </a:p>
          <a:p>
            <a:pPr marL="0" indent="0">
              <a:buNone/>
            </a:pPr>
            <a:r>
              <a:rPr lang="en-US" sz="5200" dirty="0" smtClean="0">
                <a:solidFill>
                  <a:schemeClr val="accent3">
                    <a:lumMod val="50000"/>
                  </a:schemeClr>
                </a:solidFill>
              </a:rPr>
              <a:t>1.Where is the National Mausoleum located ?</a:t>
            </a:r>
          </a:p>
          <a:p>
            <a:pPr marL="0" indent="0">
              <a:buNone/>
            </a:pPr>
            <a:r>
              <a:rPr lang="en-US" sz="5200" dirty="0" smtClean="0">
                <a:solidFill>
                  <a:schemeClr val="accent3">
                    <a:lumMod val="50000"/>
                  </a:schemeClr>
                </a:solidFill>
              </a:rPr>
              <a:t>2.What is the biggest state festival in our country ?</a:t>
            </a:r>
          </a:p>
          <a:p>
            <a:pPr marL="0" indent="0">
              <a:buNone/>
            </a:pPr>
            <a:r>
              <a:rPr lang="en-US" sz="5200" dirty="0" smtClean="0">
                <a:solidFill>
                  <a:schemeClr val="accent3">
                    <a:lumMod val="50000"/>
                  </a:schemeClr>
                </a:solidFill>
              </a:rPr>
              <a:t>3. How does the </a:t>
            </a:r>
            <a:r>
              <a:rPr lang="en-US" sz="5200" smtClean="0">
                <a:solidFill>
                  <a:schemeClr val="accent3">
                    <a:lumMod val="50000"/>
                  </a:schemeClr>
                </a:solidFill>
              </a:rPr>
              <a:t>day begin?</a:t>
            </a:r>
            <a:endParaRPr lang="en-US" sz="5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7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C00000"/>
                </a:solidFill>
              </a:rPr>
              <a:t>Home </a:t>
            </a:r>
            <a:r>
              <a:rPr lang="en-US" sz="7200" u="sng" dirty="0">
                <a:solidFill>
                  <a:srgbClr val="C00000"/>
                </a:solidFill>
              </a:rPr>
              <a:t>T</a:t>
            </a:r>
            <a:r>
              <a:rPr lang="en-US" sz="7200" u="sng" dirty="0" smtClean="0">
                <a:solidFill>
                  <a:srgbClr val="C00000"/>
                </a:solidFill>
              </a:rPr>
              <a:t>ask:</a:t>
            </a:r>
            <a:endParaRPr lang="en-US" sz="72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5600" dirty="0" smtClean="0">
                <a:solidFill>
                  <a:schemeClr val="accent3">
                    <a:lumMod val="50000"/>
                  </a:schemeClr>
                </a:solidFill>
              </a:rPr>
              <a:t>Write a paragraph  on the National Memorial 0f your won words [within 75 words]</a:t>
            </a:r>
            <a:endParaRPr lang="en-US" sz="5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Our time is </a:t>
            </a:r>
            <a:r>
              <a:rPr lang="en-US" dirty="0" err="1" smtClean="0">
                <a:solidFill>
                  <a:srgbClr val="002060"/>
                </a:solidFill>
              </a:rPr>
              <a:t>over.So,no</a:t>
            </a:r>
            <a:r>
              <a:rPr lang="en-US" dirty="0" smtClean="0">
                <a:solidFill>
                  <a:srgbClr val="002060"/>
                </a:solidFill>
              </a:rPr>
              <a:t> more today.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lvl="3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676400"/>
            <a:ext cx="20320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4152"/>
            <a:ext cx="6096000" cy="2200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54534"/>
            <a:ext cx="3352800" cy="21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Teacher I.D.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Shipra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Dey</a:t>
            </a:r>
            <a:r>
              <a:rPr lang="en-US" sz="36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endParaRPr lang="en-U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Asst. Teacher</a:t>
            </a:r>
          </a:p>
          <a:p>
            <a:pPr marL="0" indent="0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Jafar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nagar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A.C. high School</a:t>
            </a:r>
          </a:p>
          <a:p>
            <a:pPr marL="0" indent="0">
              <a:buNone/>
            </a:pPr>
            <a:r>
              <a:rPr lang="en-US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Sitakunda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Ctg.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09700"/>
            <a:ext cx="16002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1475"/>
            <a:ext cx="21336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3814"/>
            <a:ext cx="10668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2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53"/>
            <a:ext cx="9144000" cy="6867525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88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Class:Ten</a:t>
            </a:r>
            <a:r>
              <a:rPr lang="en-US" sz="8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i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Sub:English</a:t>
            </a:r>
            <a:r>
              <a:rPr lang="en-US" sz="8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8800" b="1" i="1" baseline="30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8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</a:t>
            </a:r>
            <a:r>
              <a:rPr lang="en-US" sz="4400" dirty="0" smtClean="0">
                <a:solidFill>
                  <a:srgbClr val="92D050"/>
                </a:solidFill>
              </a:rPr>
              <a:t/>
            </a:r>
            <a:br>
              <a:rPr lang="en-US" sz="4400" dirty="0" smtClean="0">
                <a:solidFill>
                  <a:srgbClr val="92D050"/>
                </a:solidFill>
              </a:rPr>
            </a:br>
            <a:endParaRPr lang="en-US" sz="4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 flipV="1">
            <a:off x="304800" y="838200"/>
            <a:ext cx="7924800" cy="76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28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264848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Aims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objectives: By </a:t>
            </a:r>
            <a:r>
              <a:rPr lang="en-US" dirty="0">
                <a:solidFill>
                  <a:srgbClr val="C00000"/>
                </a:solidFill>
              </a:rPr>
              <a:t>the end of the lesson students </a:t>
            </a:r>
            <a:r>
              <a:rPr lang="en-US" dirty="0" smtClean="0">
                <a:solidFill>
                  <a:srgbClr val="C00000"/>
                </a:solidFill>
              </a:rPr>
              <a:t>will able to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486" y="2624445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 look </a:t>
            </a:r>
            <a:r>
              <a:rPr lang="en-US" sz="4000" dirty="0"/>
              <a:t>at a picture and ask and answer </a:t>
            </a:r>
            <a:r>
              <a:rPr lang="en-US" sz="4000" dirty="0" smtClean="0"/>
              <a:t>questions.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962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 complete </a:t>
            </a:r>
            <a:r>
              <a:rPr lang="en-US" sz="4000" dirty="0"/>
              <a:t>a </a:t>
            </a:r>
            <a:r>
              <a:rPr lang="en-US" sz="4000" dirty="0" smtClean="0"/>
              <a:t>conversation.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71749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/>
              <a:t>* answer questions.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4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838200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00B050"/>
                </a:solidFill>
              </a:rPr>
              <a:t>Natio</a:t>
            </a:r>
            <a:r>
              <a:rPr lang="en-US" sz="6000" b="1" i="1" dirty="0" smtClean="0">
                <a:solidFill>
                  <a:srgbClr val="FF0000"/>
                </a:solidFill>
              </a:rPr>
              <a:t>nal Mem</a:t>
            </a:r>
            <a:r>
              <a:rPr lang="en-US" sz="6000" b="1" i="1" dirty="0" smtClean="0">
                <a:solidFill>
                  <a:srgbClr val="00B050"/>
                </a:solidFill>
              </a:rPr>
              <a:t>orial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876800" cy="3733800"/>
          </a:xfrm>
        </p:spPr>
      </p:pic>
      <p:pic>
        <p:nvPicPr>
          <p:cNvPr id="3" name="Ma (Vabna ken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i="1" u="sng" dirty="0" smtClean="0">
                <a:solidFill>
                  <a:srgbClr val="00B050"/>
                </a:solidFill>
              </a:rPr>
              <a:t>PRESENTATION</a:t>
            </a:r>
            <a:endParaRPr lang="en-US" sz="6000" i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Look at the picture of the monument and ask the </a:t>
            </a:r>
            <a:r>
              <a:rPr lang="en-US" sz="4800" dirty="0" err="1" smtClean="0">
                <a:solidFill>
                  <a:srgbClr val="C00000"/>
                </a:solidFill>
              </a:rPr>
              <a:t>qusetions</a:t>
            </a:r>
            <a:r>
              <a:rPr lang="en-US" sz="4800" dirty="0" smtClean="0">
                <a:solidFill>
                  <a:srgbClr val="C00000"/>
                </a:solidFill>
              </a:rPr>
              <a:t> about it.</a:t>
            </a:r>
            <a:endParaRPr lang="en-US" sz="4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1.What can you see the picture ?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2.Where is it ?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3.Why was it built ?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TOPIC</a:t>
            </a:r>
            <a:endParaRPr lang="en-US" sz="6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67983"/>
            <a:ext cx="8153400" cy="357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4572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Bodoni MT Black" pitchFamily="18" charset="0"/>
              </a:rPr>
              <a:t>Independence day</a:t>
            </a:r>
            <a:endParaRPr lang="en-US" sz="6000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8000" i="1" u="sng" dirty="0" smtClean="0">
                <a:solidFill>
                  <a:srgbClr val="00B050"/>
                </a:solidFill>
              </a:rPr>
              <a:t>Vocabulary</a:t>
            </a:r>
            <a:endParaRPr lang="en-US" sz="8000" i="1" u="sng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6000" i="1" dirty="0" smtClean="0">
                <a:solidFill>
                  <a:srgbClr val="FF0000"/>
                </a:solidFill>
              </a:rPr>
              <a:t>Now write the meaning of the following words:</a:t>
            </a:r>
          </a:p>
          <a:p>
            <a:pPr>
              <a:buFont typeface="Wingdings" pitchFamily="2" charset="2"/>
              <a:buChar char="Ø"/>
            </a:pPr>
            <a:r>
              <a:rPr lang="en-US" sz="12800" dirty="0" err="1" smtClean="0">
                <a:solidFill>
                  <a:srgbClr val="00B050"/>
                </a:solidFill>
              </a:rPr>
              <a:t>Fervour</a:t>
            </a:r>
            <a:r>
              <a:rPr lang="en-US" sz="12800" dirty="0" smtClean="0">
                <a:solidFill>
                  <a:srgbClr val="00B050"/>
                </a:solidFill>
              </a:rPr>
              <a:t> – a strong feeling of excitement </a:t>
            </a:r>
            <a:r>
              <a:rPr lang="en-US" sz="12800" dirty="0" smtClean="0">
                <a:solidFill>
                  <a:srgbClr val="00B050"/>
                </a:solidFill>
              </a:rPr>
              <a:t>.</a:t>
            </a:r>
            <a:endParaRPr lang="en-US" sz="1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2800" dirty="0" smtClean="0">
                <a:solidFill>
                  <a:srgbClr val="00B050"/>
                </a:solidFill>
              </a:rPr>
              <a:t>Martyrs-someone killed because of political or religion </a:t>
            </a:r>
            <a:r>
              <a:rPr lang="en-US" sz="12800" dirty="0" smtClean="0">
                <a:solidFill>
                  <a:srgbClr val="00B050"/>
                </a:solidFill>
              </a:rPr>
              <a:t>beliefs.</a:t>
            </a:r>
          </a:p>
          <a:p>
            <a:pPr>
              <a:buFont typeface="Wingdings" pitchFamily="2" charset="2"/>
              <a:buChar char="Ø"/>
            </a:pPr>
            <a:r>
              <a:rPr lang="en-US" sz="12800" dirty="0" smtClean="0">
                <a:solidFill>
                  <a:srgbClr val="00B050"/>
                </a:solidFill>
              </a:rPr>
              <a:t>Displays- acts of performing skill</a:t>
            </a:r>
            <a:r>
              <a:rPr lang="en-US" sz="12800" dirty="0" smtClean="0">
                <a:solidFill>
                  <a:srgbClr val="00B050"/>
                </a:solidFill>
              </a:rPr>
              <a:t>.</a:t>
            </a:r>
            <a:endParaRPr lang="en-US" sz="1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2800" dirty="0" smtClean="0">
                <a:solidFill>
                  <a:srgbClr val="00B050"/>
                </a:solidFill>
              </a:rPr>
              <a:t>Liberation-freedom</a:t>
            </a:r>
            <a:r>
              <a:rPr lang="en-US" sz="12800" dirty="0" smtClean="0">
                <a:solidFill>
                  <a:srgbClr val="00B05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12800" dirty="0" smtClean="0">
                <a:solidFill>
                  <a:srgbClr val="00B050"/>
                </a:solidFill>
              </a:rPr>
              <a:t>Valiant-brave.</a:t>
            </a:r>
          </a:p>
          <a:p>
            <a:pPr>
              <a:buFont typeface="Wingdings" pitchFamily="2" charset="2"/>
              <a:buChar char="Ø"/>
            </a:pPr>
            <a:r>
              <a:rPr lang="en-US" sz="12800" dirty="0" smtClean="0">
                <a:solidFill>
                  <a:srgbClr val="00B050"/>
                </a:solidFill>
              </a:rPr>
              <a:t>Alike-in a similar way.</a:t>
            </a:r>
            <a:endParaRPr lang="en-US" sz="1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Open at page No. 36 of your text book and read the text on Independence Day 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READ THE TEXT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32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938</TotalTime>
  <Words>224</Words>
  <Application>Microsoft Office PowerPoint</Application>
  <PresentationFormat>On-screen Show (4:3)</PresentationFormat>
  <Paragraphs>43</Paragraphs>
  <Slides>12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PowerPoint Presentation</vt:lpstr>
      <vt:lpstr>Teacher I.D. </vt:lpstr>
      <vt:lpstr>Class:Ten Sub:English 1st Paper </vt:lpstr>
      <vt:lpstr>Aims and objectives: By the end of the lesson students will able to</vt:lpstr>
      <vt:lpstr>National Memorial</vt:lpstr>
      <vt:lpstr>PRESENTATION</vt:lpstr>
      <vt:lpstr>TOPIC</vt:lpstr>
      <vt:lpstr>Vocabulary</vt:lpstr>
      <vt:lpstr>READ THE TEXT</vt:lpstr>
      <vt:lpstr>Evaluation</vt:lpstr>
      <vt:lpstr>Home Task:</vt:lpstr>
      <vt:lpstr>Our time is over.So,no more today.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TSS</dc:creator>
  <cp:lastModifiedBy>Dell</cp:lastModifiedBy>
  <cp:revision>125</cp:revision>
  <dcterms:created xsi:type="dcterms:W3CDTF">2013-03-25T05:12:17Z</dcterms:created>
  <dcterms:modified xsi:type="dcterms:W3CDTF">2020-10-05T17:14:49Z</dcterms:modified>
</cp:coreProperties>
</file>