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77" r:id="rId3"/>
    <p:sldId id="261" r:id="rId4"/>
    <p:sldId id="289" r:id="rId5"/>
    <p:sldId id="288" r:id="rId6"/>
    <p:sldId id="290" r:id="rId7"/>
    <p:sldId id="309" r:id="rId8"/>
    <p:sldId id="297" r:id="rId9"/>
    <p:sldId id="299" r:id="rId10"/>
    <p:sldId id="308" r:id="rId11"/>
    <p:sldId id="298" r:id="rId12"/>
    <p:sldId id="324" r:id="rId13"/>
    <p:sldId id="337" r:id="rId14"/>
    <p:sldId id="325" r:id="rId15"/>
    <p:sldId id="339" r:id="rId16"/>
    <p:sldId id="326" r:id="rId17"/>
    <p:sldId id="330" r:id="rId18"/>
    <p:sldId id="302" r:id="rId19"/>
    <p:sldId id="303" r:id="rId20"/>
    <p:sldId id="268" r:id="rId21"/>
    <p:sldId id="31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3292F-D17D-409C-9579-4E80DF15B422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0F1B-01C8-4377-81EA-4877EE365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671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0A9E9-33AE-4B06-9EB0-AA9976E8E0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212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00F1B-01C8-4377-81EA-4877EE365B3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70978-66D2-4EEE-9264-0701CC67176C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F36D3-847F-4987-851B-0E10FB6222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5105400"/>
            <a:ext cx="7848600" cy="1200329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72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1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beautiful-nature-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81000"/>
            <a:ext cx="8001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179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00201"/>
            <a:ext cx="1905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আজারি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743200"/>
            <a:ext cx="1981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ফুকারি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1600200"/>
            <a:ext cx="4495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লোকটির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আজারির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flipV="1">
            <a:off x="2590800" y="16002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5800" y="3962400"/>
            <a:ext cx="2057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ভাগাড়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0" y="4038600"/>
            <a:ext cx="44196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গরুটিকে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ভাগাড়ে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304801"/>
            <a:ext cx="3276600" cy="83099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5334000"/>
            <a:ext cx="205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ভুকারি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0" y="5334000"/>
            <a:ext cx="43434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ভুকারিকে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800" y="2743200"/>
            <a:ext cx="44958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ফুকারিয়া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ডাকলেন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ight Arrow 14"/>
          <p:cNvSpPr/>
          <p:nvPr/>
        </p:nvSpPr>
        <p:spPr>
          <a:xfrm flipV="1">
            <a:off x="2819400" y="54102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flipV="1">
            <a:off x="2743200" y="40386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flipV="1">
            <a:off x="2743200" y="27432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7" grpId="0" animBg="1"/>
      <p:bldP spid="26" grpId="0" animBg="1"/>
      <p:bldP spid="27" grpId="0" animBg="1"/>
      <p:bldP spid="32" grpId="0" animBg="1"/>
      <p:bldP spid="36" grpId="0" animBg="1"/>
      <p:bldP spid="19" grpId="0" animBg="1"/>
      <p:bldP spid="15" grpId="0" animBg="1"/>
      <p:bldP spid="20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5400"/>
            <a:ext cx="8458200" cy="473975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১১থেকে ২২তম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72014379_6fae394f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800"/>
            <a:ext cx="3733800" cy="3446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038600"/>
            <a:ext cx="7924800" cy="175432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সহসা বন্ধ হল ম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ন্দি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র,ভুখারি ফিরিয়া 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তিমিররাত্রি,পথ জু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ড়ে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তার ক্ষুধার মানিক জ্বলে!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k21388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304800"/>
            <a:ext cx="3820633" cy="35052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343400"/>
            <a:ext cx="7772400" cy="1754326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‘ঐ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পূজারীর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!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781344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0050"/>
            <a:ext cx="3352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দরিদ্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7216" y="457200"/>
            <a:ext cx="3237515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g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2286000"/>
            <a:ext cx="2495550" cy="1838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038600"/>
            <a:ext cx="7543800" cy="95410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মসজিদে কাল শিরনি আছিল,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অঢেল গোস্ত রুটি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বাঁচিয়া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গিয়াছে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হেঁসে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read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381000"/>
            <a:ext cx="2429691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me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135" y="457200"/>
            <a:ext cx="2883243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sheikh-ahmed-al-ghamd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57200"/>
            <a:ext cx="3029185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381000"/>
            <a:ext cx="4419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200400"/>
            <a:ext cx="7620000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সহসা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4191000"/>
            <a:ext cx="7620000" cy="584775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শিরনি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এসেছিলো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bn-IN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WP_20150620_10_30_49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609599"/>
            <a:ext cx="3124200" cy="2364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343400"/>
            <a:ext cx="8077200" cy="156966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এমন সময় এলো মুসাফির গায়ে আজারির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চিন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বাবা, আমি ভুকা ফাকা আছি আজ নিয়ে সাত দিন  !’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80999"/>
            <a:ext cx="4419600" cy="3581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343400"/>
            <a:ext cx="8458200" cy="218521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তেরিয়া হইয়া হাঁকিল মোল্লা-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ভ্যালা হলো দেখি লেঠা,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ভুখা আ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মর গো-ভাগাড়ে গিয়ে !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নামাজ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পড়িস বেটা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28600"/>
            <a:ext cx="2978727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3086ee7e73a2e98cadb1bd05e1a4-gran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04800"/>
            <a:ext cx="29718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90600" y="5486400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ভুকারি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কহিল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! ‘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হাঁকিল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–‘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শালা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সোজা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!’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গোস্ত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রুটি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 descr="4603527082_1111c856c1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57200"/>
            <a:ext cx="21717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r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2819400"/>
            <a:ext cx="4191000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4876800"/>
            <a:ext cx="8153400" cy="9541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‘ঐ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পূজারীর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দেবতা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!’ 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6629400" y="3429000"/>
            <a:ext cx="1257495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খ-দল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0800" y="304800"/>
            <a:ext cx="4114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1143000" y="3429000"/>
            <a:ext cx="1257495" cy="646331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-দল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flipH="1">
            <a:off x="1447800" y="4191000"/>
            <a:ext cx="457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flipH="1">
            <a:off x="7010400" y="4191000"/>
            <a:ext cx="4572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P_20150620_10_31_13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828800"/>
            <a:ext cx="4191000" cy="2819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xmlns="" val="210221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  <p:bldP spid="15" grpId="0" animBg="1"/>
      <p:bldP spid="16" grpId="0" animBg="1"/>
      <p:bldP spid="18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8400" y="457200"/>
            <a:ext cx="38862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286000"/>
            <a:ext cx="7924800" cy="954107"/>
          </a:xfrm>
          <a:prstGeom prst="rec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3581400"/>
            <a:ext cx="7924800" cy="523220"/>
          </a:xfrm>
          <a:prstGeom prst="rect">
            <a:avLst/>
          </a:prstGeom>
          <a:solidFill>
            <a:srgbClr val="92D050"/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তেরিয়া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হইয়া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হাঁকিল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4495800"/>
            <a:ext cx="8153400" cy="584775"/>
          </a:xfrm>
          <a:prstGeom prst="rect">
            <a:avLst/>
          </a:prstGeom>
          <a:solidFill>
            <a:srgbClr val="92D05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৩।‘মানুষ’ কবিতা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আজারির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2"/>
          <p:cNvSpPr txBox="1">
            <a:spLocks/>
          </p:cNvSpPr>
          <p:nvPr/>
        </p:nvSpPr>
        <p:spPr>
          <a:xfrm>
            <a:off x="5029200" y="2292363"/>
            <a:ext cx="3451552" cy="3316995"/>
          </a:xfrm>
          <a:prstGeom prst="rect">
            <a:avLst/>
          </a:prstGeom>
          <a:ln w="66675">
            <a:noFill/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4000" b="1" dirty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4000" b="1" noProof="0" dirty="0" smtClean="0">
                <a:ln/>
                <a:solidFill>
                  <a:srgbClr val="4F032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kumimoji="0" lang="bn-BD" sz="40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kumimoji="0" lang="en-US" sz="2800" b="1" i="0" u="none" strike="noStrike" kern="1200" cap="none" spc="0" normalizeH="0" baseline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kumimoji="0" lang="bn-BD" sz="2800" b="1" i="0" u="none" strike="noStrike" kern="1200" cap="none" spc="0" normalizeH="0" baseline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000" b="1" u="sng" dirty="0" smtClean="0">
              <a:ln/>
              <a:solidFill>
                <a:srgbClr val="4F032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37311" y="606807"/>
            <a:ext cx="7973289" cy="1151992"/>
          </a:xfrm>
          <a:prstGeom prst="frame">
            <a:avLst>
              <a:gd name="adj1" fmla="val 9959"/>
            </a:avLst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739125" y="1390361"/>
            <a:ext cx="3832873" cy="4607377"/>
          </a:xfrm>
          <a:prstGeom prst="frame">
            <a:avLst>
              <a:gd name="adj1" fmla="val 423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3581400"/>
            <a:ext cx="3571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শিপ্রা রাণী দে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অপর্ণা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সীতাকুণ্ড.চট্টগ্রাম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Frame 11"/>
          <p:cNvSpPr/>
          <p:nvPr/>
        </p:nvSpPr>
        <p:spPr>
          <a:xfrm>
            <a:off x="4888076" y="1390361"/>
            <a:ext cx="3722524" cy="4607377"/>
          </a:xfrm>
          <a:prstGeom prst="frame">
            <a:avLst>
              <a:gd name="adj1" fmla="val 3187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RelaxedModerately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29000" y="812585"/>
            <a:ext cx="2209800" cy="73504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769910" y="783579"/>
            <a:ext cx="7722400" cy="873165"/>
            <a:chOff x="251940" y="113135"/>
            <a:chExt cx="8240441" cy="937689"/>
          </a:xfrm>
        </p:grpSpPr>
        <p:grpSp>
          <p:nvGrpSpPr>
            <p:cNvPr id="4" name="Group 14"/>
            <p:cNvGrpSpPr/>
            <p:nvPr/>
          </p:nvGrpSpPr>
          <p:grpSpPr>
            <a:xfrm>
              <a:off x="251940" y="124443"/>
              <a:ext cx="2743099" cy="893174"/>
              <a:chOff x="251940" y="124443"/>
              <a:chExt cx="2743099" cy="893174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 rot="16200000">
                <a:off x="410417" y="31533"/>
                <a:ext cx="762039" cy="107899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1185300" y="301380"/>
                <a:ext cx="893174" cy="539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 rot="16200000">
                <a:off x="2081951" y="78577"/>
                <a:ext cx="755890" cy="107028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5" name="Group 15"/>
            <p:cNvGrpSpPr/>
            <p:nvPr/>
          </p:nvGrpSpPr>
          <p:grpSpPr>
            <a:xfrm>
              <a:off x="5496954" y="113135"/>
              <a:ext cx="2995427" cy="937689"/>
              <a:chOff x="-661799" y="113137"/>
              <a:chExt cx="2995427" cy="93768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 rot="16200000">
                <a:off x="-493434" y="21647"/>
                <a:ext cx="809586" cy="114631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8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956" y="290073"/>
                <a:ext cx="893172" cy="5393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 rot="16200000">
                <a:off x="1310023" y="27220"/>
                <a:ext cx="847380" cy="119983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grpSp>
        <p:nvGrpSpPr>
          <p:cNvPr id="6" name="Group 22"/>
          <p:cNvGrpSpPr/>
          <p:nvPr/>
        </p:nvGrpSpPr>
        <p:grpSpPr>
          <a:xfrm>
            <a:off x="1000781" y="5965766"/>
            <a:ext cx="7142435" cy="671343"/>
            <a:chOff x="255497" y="219642"/>
            <a:chExt cx="7621570" cy="720955"/>
          </a:xfrm>
        </p:grpSpPr>
        <p:grpSp>
          <p:nvGrpSpPr>
            <p:cNvPr id="8" name="Group 23"/>
            <p:cNvGrpSpPr/>
            <p:nvPr/>
          </p:nvGrpSpPr>
          <p:grpSpPr>
            <a:xfrm>
              <a:off x="255497" y="219642"/>
              <a:ext cx="3039034" cy="702777"/>
              <a:chOff x="255497" y="219642"/>
              <a:chExt cx="3039034" cy="70277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200000">
                <a:off x="401650" y="73489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" name="Picture 4" descr="http://prothom-aloblog.com/img/uploads/585450e522f8540e2dc1f3b19b220f5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889" y="299655"/>
                <a:ext cx="887506" cy="5427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200000">
                <a:off x="2445603" y="7349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10" name="Group 24"/>
            <p:cNvGrpSpPr/>
            <p:nvPr/>
          </p:nvGrpSpPr>
          <p:grpSpPr>
            <a:xfrm>
              <a:off x="4617612" y="219642"/>
              <a:ext cx="3259455" cy="720955"/>
              <a:chOff x="-1541141" y="219644"/>
              <a:chExt cx="3259455" cy="720955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200000">
                <a:off x="-1394988" y="73491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 rot="16200000">
                <a:off x="869386" y="91670"/>
                <a:ext cx="702776" cy="99508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32" name="Picture 4" descr="http://prothom-aloblog.com/img/uploads/585450e522f8540e2dc1f3b19b220f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6532" y="6096036"/>
            <a:ext cx="831712" cy="5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prothom-aloblog.com/img/uploads/585450e522f8540e2dc1f3b19b220f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6313" y="6055563"/>
            <a:ext cx="831712" cy="5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WP_20150622_10_40_23_Pro.jpg"/>
          <p:cNvPicPr>
            <a:picLocks noChangeAspect="1"/>
          </p:cNvPicPr>
          <p:nvPr/>
        </p:nvPicPr>
        <p:blipFill>
          <a:blip r:embed="rId11" cstate="print"/>
          <a:srcRect l="9999" t="25220" r="40833" b="5055"/>
          <a:stretch>
            <a:fillRect/>
          </a:stretch>
        </p:blipFill>
        <p:spPr>
          <a:xfrm rot="5400000">
            <a:off x="5868129" y="3504471"/>
            <a:ext cx="2148204" cy="199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4837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257800"/>
            <a:ext cx="8077200" cy="12003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দিকটি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8611"/>
            <a:ext cx="8001000" cy="4776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positphotos_1071923-Framework-from-natural-flo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75" y="381001"/>
            <a:ext cx="8178725" cy="61385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447800" y="2743200"/>
            <a:ext cx="62484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c172e4cb0cc1a4c21e5efbf5da17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81000"/>
            <a:ext cx="3984195" cy="26403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1280x720-V-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657600"/>
            <a:ext cx="3793066" cy="2763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Bengal_Tiger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606064"/>
            <a:ext cx="4190999" cy="28344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portrait-man-khulna-port-banglades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502" y="228601"/>
            <a:ext cx="4001497" cy="2666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সৃষ্টির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514600"/>
            <a:ext cx="22860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খেঁকশিয়াল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12954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5867400"/>
            <a:ext cx="9144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সিংহ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5867400"/>
            <a:ext cx="1219200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1524000" y="304800"/>
            <a:ext cx="5791200" cy="1571624"/>
            <a:chOff x="1828800" y="457200"/>
            <a:chExt cx="5486400" cy="1495425"/>
          </a:xfrm>
        </p:grpSpPr>
        <p:sp>
          <p:nvSpPr>
            <p:cNvPr id="3" name="Oval 2"/>
            <p:cNvSpPr/>
            <p:nvPr/>
          </p:nvSpPr>
          <p:spPr>
            <a:xfrm>
              <a:off x="1828800" y="457200"/>
              <a:ext cx="5486400" cy="1495425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117558" y="543192"/>
              <a:ext cx="4907011" cy="1317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6000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NikoshBAN" pitchFamily="2" charset="0"/>
                  <a:cs typeface="NikoshBAN" pitchFamily="2" charset="0"/>
                </a:rPr>
                <a:t>পাঠের বিষয়.......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828800" y="5638800"/>
            <a:ext cx="571500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”-কাজী নজরুল ইসলাম</a:t>
            </a:r>
            <a:endParaRPr lang="en-US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c61e76693977515760f6a706700f6f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55470"/>
            <a:ext cx="5105400" cy="37071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8892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1529193" y="950935"/>
            <a:ext cx="6201981" cy="1143000"/>
            <a:chOff x="1447800" y="315843"/>
            <a:chExt cx="6201981" cy="1143000"/>
          </a:xfrm>
        </p:grpSpPr>
        <p:sp>
          <p:nvSpPr>
            <p:cNvPr id="3" name="Oval 2"/>
            <p:cNvSpPr/>
            <p:nvPr/>
          </p:nvSpPr>
          <p:spPr>
            <a:xfrm>
              <a:off x="1447800" y="315843"/>
              <a:ext cx="6201981" cy="1143000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39087" y="533400"/>
              <a:ext cx="544411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এই পাঠ </a:t>
              </a:r>
              <a:r>
                <a:rPr lang="bn-BD" sz="4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শেষে </a:t>
              </a:r>
              <a:r>
                <a:rPr lang="bn-BD" sz="40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শিক্ষার্থীরা- </a:t>
              </a:r>
              <a:endPara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20284" y="2684269"/>
            <a:ext cx="60198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১.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কবি</a:t>
            </a:r>
            <a:r>
              <a:rPr lang="bn-BD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পরিচিতি বলতে পারবে।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4418" y="5137742"/>
            <a:ext cx="671272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3</a:t>
            </a:r>
            <a:r>
              <a:rPr lang="bn-BD" sz="28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.বিভিন্ন নতুন শব্দের অর্থ </a:t>
            </a:r>
            <a:r>
              <a:rPr lang="en-US" sz="2800" b="1" kern="1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লিখতে</a:t>
            </a:r>
            <a:r>
              <a:rPr lang="bn-BD" sz="28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পারবে।</a:t>
            </a:r>
            <a:endParaRPr 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380" y="3682816"/>
            <a:ext cx="71628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2</a:t>
            </a:r>
            <a:r>
              <a:rPr lang="bn-BD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.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জ</a:t>
            </a:r>
            <a:r>
              <a:rPr lang="en-US" sz="3600" b="1" kern="1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াতি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-</a:t>
            </a:r>
            <a:r>
              <a:rPr lang="en-US" sz="3600" b="1" kern="1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ধর্ম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–</a:t>
            </a:r>
            <a:r>
              <a:rPr lang="en-US" sz="3600" b="1" kern="1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বর্ণ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নির্বিশেষে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মানুষের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মহিমা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প্রকাশ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600" b="1" kern="110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600" b="1" kern="11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457200" y="381000"/>
            <a:ext cx="8229600" cy="6096000"/>
          </a:xfrm>
          <a:prstGeom prst="frame">
            <a:avLst>
              <a:gd name="adj1" fmla="val 3914"/>
            </a:avLst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567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23622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৮৯৯খ্রি: ,২৪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209800"/>
            <a:ext cx="2590800" cy="1752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</a:p>
          <a:p>
            <a:pPr algn="ctr">
              <a:defRPr/>
            </a:pP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বর্ধমান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আসানসোল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মহকুমার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চুরুলিয়া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গ্রামে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defRPr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191000"/>
            <a:ext cx="2133600" cy="2133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</a:t>
            </a:r>
            <a:endParaRPr lang="en-US" sz="28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0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সেনাবাহিনীতে</a:t>
            </a:r>
            <a:r>
              <a:rPr lang="en-US" sz="2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যোগদান</a:t>
            </a:r>
            <a:r>
              <a:rPr lang="en-US" sz="2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রুটির</a:t>
            </a:r>
            <a:r>
              <a:rPr lang="en-US" sz="2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2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কারিগর</a:t>
            </a:r>
            <a:r>
              <a:rPr lang="en-US" sz="2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পত্রিকার</a:t>
            </a:r>
            <a:r>
              <a:rPr lang="en-US" sz="2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সম্পাদক</a:t>
            </a:r>
            <a:r>
              <a:rPr lang="en-US" sz="2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0" y="457200"/>
            <a:ext cx="26670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36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খ্যাতি</a:t>
            </a:r>
            <a:endParaRPr lang="bn-BD" sz="2400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1752600"/>
            <a:ext cx="2590800" cy="1828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 </a:t>
            </a:r>
            <a:r>
              <a:rPr lang="bn-BD" sz="2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</a:p>
          <a:p>
            <a:pPr algn="ctr"/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অগ্নিবীনা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দোলনচাঁপা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সর্বহারা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বিষের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বাঁশী</a:t>
            </a: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চক্রবাক, সাম্যবাদ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ইত্যাদি।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53200" y="3962400"/>
            <a:ext cx="2209800" cy="1143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>
              <a:defRPr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১৯৭৬ সালের </a:t>
            </a:r>
          </a:p>
          <a:p>
            <a:pPr algn="ctr">
              <a:defRPr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২৯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আগষ্ট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0" y="4419600"/>
            <a:ext cx="3200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portrai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143000"/>
            <a:ext cx="2743200" cy="3171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2819400" y="5288341"/>
            <a:ext cx="5334000" cy="1015663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latin typeface="NikoshBAN" pitchFamily="2" charset="0"/>
                <a:cs typeface="NikoshBAN" pitchFamily="2" charset="0"/>
              </a:rPr>
              <a:t>অসুস্থ</a:t>
            </a:r>
            <a:endParaRPr lang="en-US" sz="2000" b="1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চল্লিশ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দূরারোগ্য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ব্যাধিতে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বাকশক্তি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হারিয়ে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ফেলেন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flipV="1">
            <a:off x="2819400" y="609600"/>
            <a:ext cx="381000" cy="457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flipV="1">
            <a:off x="2590800" y="4419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flipV="1">
            <a:off x="5867400" y="2590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flipV="1">
            <a:off x="5791200" y="838200"/>
            <a:ext cx="3048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flipV="1">
            <a:off x="5486400" y="3886200"/>
            <a:ext cx="1143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724400" y="5105400"/>
            <a:ext cx="2286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flipV="1">
            <a:off x="2971800" y="2666999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00400" y="228600"/>
            <a:ext cx="25146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31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8200" y="609600"/>
            <a:ext cx="2438400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581400"/>
            <a:ext cx="6858000" cy="95410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কাজী নজরুল ইসলাম কত সালে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মৃত্যুবরণ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করেন?</a:t>
            </a:r>
            <a:r>
              <a:rPr lang="bn-IN" sz="1600" dirty="0" smtClean="0"/>
              <a:t> 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810780"/>
            <a:ext cx="6858000" cy="5232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648980"/>
            <a:ext cx="6934200" cy="5232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তিনি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জন্মগ্রহণ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1600" dirty="0"/>
          </a:p>
        </p:txBody>
      </p:sp>
      <p:pic>
        <p:nvPicPr>
          <p:cNvPr id="13" name="Picture 12" descr="WP_20150621_10_12_43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04800"/>
            <a:ext cx="3886200" cy="28167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1200" y="1447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86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715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685800"/>
            <a:ext cx="25908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5334000"/>
            <a:ext cx="2362200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WP_20150620_10_34_51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457200"/>
            <a:ext cx="3868615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 descr="WP_20150620_10_35_10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124200"/>
            <a:ext cx="4316186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600201"/>
            <a:ext cx="1905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আজারি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743200"/>
            <a:ext cx="1981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ফুকারি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1600200"/>
            <a:ext cx="2057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রুগন্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2819400"/>
            <a:ext cx="2057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চিৎ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flipV="1">
            <a:off x="2667000" y="16002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5800" y="4191000"/>
            <a:ext cx="20574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ভাগাড়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32871" y="3702784"/>
            <a:ext cx="2514600" cy="163121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24200" y="304800"/>
            <a:ext cx="182880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5638800"/>
            <a:ext cx="2057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ভুকারি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5562600"/>
            <a:ext cx="19812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ক্ষুধার্ত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57600" y="5562600"/>
            <a:ext cx="2209800" cy="9906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3a0566f9b611390c0cae53a233ec5e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295400"/>
            <a:ext cx="2133600" cy="1247913"/>
          </a:xfrm>
          <a:prstGeom prst="rect">
            <a:avLst/>
          </a:prstGeom>
        </p:spPr>
      </p:pic>
      <p:pic>
        <p:nvPicPr>
          <p:cNvPr id="28" name="Picture 27" descr="this_is_sparta_300_king_leonidas_warrior_sword_shout_rage_4043_1024x7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590800"/>
            <a:ext cx="2057400" cy="1459149"/>
          </a:xfrm>
          <a:prstGeom prst="rect">
            <a:avLst/>
          </a:prstGeom>
        </p:spPr>
      </p:pic>
      <p:pic>
        <p:nvPicPr>
          <p:cNvPr id="33" name="Picture 32" descr="3086ee7e73a2e98cadb1bd05e1a4-grand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4267200"/>
            <a:ext cx="1905000" cy="10968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Right Arrow 33"/>
          <p:cNvSpPr/>
          <p:nvPr/>
        </p:nvSpPr>
        <p:spPr>
          <a:xfrm flipV="1">
            <a:off x="2743200" y="27432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flipV="1">
            <a:off x="2743200" y="42672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flipV="1">
            <a:off x="2819400" y="57912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 animBg="1"/>
      <p:bldP spid="17" grpId="0" animBg="1"/>
      <p:bldP spid="26" grpId="0" animBg="1"/>
      <p:bldP spid="27" grpId="0" animBg="1"/>
      <p:bldP spid="32" grpId="0" animBg="1"/>
      <p:bldP spid="36" grpId="0" animBg="1"/>
      <p:bldP spid="21" grpId="0" animBg="1"/>
      <p:bldP spid="34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436</Words>
  <Application>Microsoft Office PowerPoint</Application>
  <PresentationFormat>On-screen Show (4:3)</PresentationFormat>
  <Paragraphs>90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</cp:lastModifiedBy>
  <cp:revision>221</cp:revision>
  <dcterms:created xsi:type="dcterms:W3CDTF">2015-06-15T03:27:11Z</dcterms:created>
  <dcterms:modified xsi:type="dcterms:W3CDTF">2020-12-14T18:43:12Z</dcterms:modified>
</cp:coreProperties>
</file>