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  <p:sldMasterId id="2147483694" r:id="rId3"/>
    <p:sldMasterId id="2147483711" r:id="rId4"/>
    <p:sldMasterId id="2147483728" r:id="rId5"/>
  </p:sldMasterIdLst>
  <p:notesMasterIdLst>
    <p:notesMasterId r:id="rId28"/>
  </p:notesMasterIdLst>
  <p:sldIdLst>
    <p:sldId id="256" r:id="rId6"/>
    <p:sldId id="278" r:id="rId7"/>
    <p:sldId id="257" r:id="rId8"/>
    <p:sldId id="275" r:id="rId9"/>
    <p:sldId id="258" r:id="rId10"/>
    <p:sldId id="276" r:id="rId11"/>
    <p:sldId id="260" r:id="rId12"/>
    <p:sldId id="274" r:id="rId13"/>
    <p:sldId id="261" r:id="rId14"/>
    <p:sldId id="277" r:id="rId15"/>
    <p:sldId id="262" r:id="rId16"/>
    <p:sldId id="264" r:id="rId17"/>
    <p:sldId id="263" r:id="rId18"/>
    <p:sldId id="272" r:id="rId19"/>
    <p:sldId id="270" r:id="rId20"/>
    <p:sldId id="273" r:id="rId21"/>
    <p:sldId id="271" r:id="rId22"/>
    <p:sldId id="265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AFA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F24B4-BDB4-46D7-8991-D2539BDCBF25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02CCB-7DB0-4DA3-B6BA-16CCAA6F9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2CCB-7DB0-4DA3-B6BA-16CCAA6F9F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6882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7188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705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9805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559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7445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1181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612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5416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984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84678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876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86621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0903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48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2567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330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59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98730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3033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9532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2907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39722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3058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04398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94658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722275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318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002229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4033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67035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6730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04356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02913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81145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38439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8421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23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99173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58561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56773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7052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662367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91578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2423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91566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224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9646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29989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47183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7378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77380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33868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22562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4237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52661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953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906366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1925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489575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1616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82288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432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66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444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71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507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2699" y="109655"/>
            <a:ext cx="2626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828800"/>
            <a:ext cx="1066800" cy="1066800"/>
          </a:xfrm>
          <a:prstGeom prst="rect">
            <a:avLst/>
          </a:prstGeom>
        </p:spPr>
      </p:pic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02156">
            <a:off x="3274631" y="563428"/>
            <a:ext cx="1591098" cy="2692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17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8077200" cy="457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21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343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১৫৫৬ সাল  বা ৯৯২ হিজরিতে বাংলা সাল চালু করেন।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09600"/>
            <a:ext cx="3071815" cy="3200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67400" y="990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আকবর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06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0682"/>
            <a:ext cx="4467367" cy="297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8600"/>
            <a:ext cx="4191000" cy="3048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581400"/>
            <a:ext cx="5715000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09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3962400" cy="3124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733800"/>
            <a:ext cx="4191000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52400"/>
            <a:ext cx="480060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33800"/>
            <a:ext cx="4267200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0" y="3160356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বৈশাখী মেলা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98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276600"/>
            <a:ext cx="4191000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" y="34119"/>
            <a:ext cx="4038600" cy="24384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4040874" y="685800"/>
            <a:ext cx="113532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3048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হালখাতা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49439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খরিদ্দারদের মিষ্টিমুখ , হাসি-ঠাট্টা ও গল্পগুজবের মধ্যদিয়ে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বকেয়া আদায়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উৎসবের আনন্দ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দুই উপভোগ করা হয়।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71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1600200"/>
            <a:ext cx="6629400" cy="32355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1" y="692335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গানের আসর 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274692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দুইজন গায়ক পালা করে একে অন্যের যুক্তি খন্ডন করে গানে গানে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4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81400"/>
            <a:ext cx="4267200" cy="259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419600" cy="259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0" y="762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কীর্তন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99582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 ধর্মাবলম্বীদের বিশেষ ধর্মীয় অনুষ্ঠান</a:t>
            </a:r>
            <a:endParaRPr lang="en-US" sz="3200" dirty="0">
              <a:solidFill>
                <a:srgbClr val="FF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240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510"/>
            <a:ext cx="4038600" cy="27431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00" y="2774212"/>
            <a:ext cx="5067300" cy="29836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414613"/>
            <a:ext cx="4762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 ঐতিহ্যবাহী স্থান লাল দিঘি ময়দানে এই খেলা অনুষ্ঠিত হয়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130" y="2832361"/>
            <a:ext cx="2982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জব্বারের বলী খেলা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4293" y="3493788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মোরগের লড়াই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0951" y="418592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ব্রাহ্মণবাড়ীয়া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012758"/>
            <a:ext cx="8224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 ভেদে আরো নানা ধরনের খেলাধুলার আয়োজন করা হয়।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61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953" y="411034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পাহাড়ীদের বৈসাবী উৎসব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498390"/>
            <a:ext cx="4573137" cy="2996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5809"/>
            <a:ext cx="3962400" cy="24331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3600" y="1518313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পুরাতন বছরকে বিদায় জানিয়ে 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2743200"/>
            <a:ext cx="2444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বছরকে বরণ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19600" y="1828800"/>
            <a:ext cx="1371600" cy="290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 rot="5400000">
            <a:off x="7581899" y="2996954"/>
            <a:ext cx="533400" cy="444787"/>
          </a:xfrm>
          <a:prstGeom prst="bentArrow">
            <a:avLst>
              <a:gd name="adj1" fmla="val 1579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05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5146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কাজ-০১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নববর্ষের জাতীয় জীবনের প্রভাব লিখ।</a:t>
            </a:r>
          </a:p>
          <a:p>
            <a:pPr algn="ctr"/>
            <a:r>
              <a:rPr lang="bn-BD" sz="36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কাজ-০২</a:t>
            </a:r>
          </a:p>
          <a:p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নববর্ষ আমাদের সংস্কৃতির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 -ব্যাখ্যা কর।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457200"/>
            <a:ext cx="2757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65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39437"/>
            <a:ext cx="3366656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শিপ্রা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রানী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সিনিয়র শি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ক্ষিকা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অপর্ণা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চর</a:t>
            </a:r>
            <a:r>
              <a:rPr lang="bn-BD" sz="32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32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pPr>
              <a:buFont typeface="Wingdings" pitchFamily="2" charset="2"/>
              <a:buChar char="v"/>
            </a:pP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  বাংলা</a:t>
            </a:r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৫০মিনিট</a:t>
            </a: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তারিখঃ  ১৮।০১</a:t>
            </a:r>
            <a:r>
              <a:rPr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।১৬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591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41922"/>
            <a:ext cx="13716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বলি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919" y="3413107"/>
            <a:ext cx="4196687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হালখাতা বলতে কি বুঝায়?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30775"/>
            <a:ext cx="55626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 কথাটি কোন ভাষা থেকে এসেছে?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710442"/>
            <a:ext cx="799531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শামসুজ্জামান খান কোথায় কখন জন্মগ্রহণ করেন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761" y="4295439"/>
            <a:ext cx="4800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বৈসাবি উৎসব বলতে কী বুঝায়?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57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144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নববর্ষ উৎসব পালনের মধ্য দিয়ে এই উৎসব টিকিয়ে রাখা সম্ভব- বিশ্লেষন কর। 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51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449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743" y="2971800"/>
            <a:ext cx="4343400" cy="2819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17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336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 কণিকা</a:t>
            </a:r>
          </a:p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শ্রেণি</a:t>
            </a:r>
          </a:p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911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কিছু ছবি লক্ষ্য করি 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7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5" y="3604146"/>
            <a:ext cx="4617493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006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619" y="-17060"/>
            <a:ext cx="4376381" cy="29888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76600"/>
            <a:ext cx="4038600" cy="3429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505074"/>
            <a:ext cx="2861182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3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743200"/>
            <a:ext cx="518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পৃষ্ঠা-৫৯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 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0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228600"/>
            <a:ext cx="30480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শিখনফল </a:t>
            </a:r>
            <a:endParaRPr lang="en-US" sz="6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9296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লেখকক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শব্দগুলোর অর্থ বলতে পারবে। 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 বাঙালিদের বিভিন্নধরনের অনুষ্ঠান পালন সম্পর্কে বর্ণনা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সংস্কৃতির গুরুত্ব ব্যাখ্যা করতে পারবে।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19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0250" y="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7385" y="23849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১৯৪০ সালের ২৯ শে ডিসেম্বর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05760" y="924572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929580"/>
            <a:ext cx="28341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জেলা- মানিকগঞ্জ</a:t>
            </a:r>
          </a:p>
          <a:p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থানা-  সিংগাইর</a:t>
            </a:r>
          </a:p>
          <a:p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গ্রাম- চারিগ্রাম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2510" y="2380275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পিতা- মাহমুদুর রহমান খান 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মাতা- শামসুন্নাহার খানম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3153388"/>
            <a:ext cx="380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পেশা- অধ্যাপক ও সাহিত্যিক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" y="4079062"/>
            <a:ext cx="8610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 গ্রন্থ-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 প্রসঙ্গ,  গনসঙ্গীত, মাটি থেকে মহীরুহ ইত্যাদি।  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রম্য রচনা-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ঢাকাই রঙ্গরসিকতা, গ্রাম বাংলার রঙ্গরসিকতা ইত্যাদি।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 সাহিত্য-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দুনিয়া মাতানো বিশ্বকাপ, লোভী ব্রাহ্মণ ও তেনালীরাম। 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5" y="0"/>
            <a:ext cx="2281025" cy="2314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2510" y="1910699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 খান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400850" y="228600"/>
            <a:ext cx="2085550" cy="31846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394097" y="1104621"/>
            <a:ext cx="2085550" cy="31846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4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3" grpId="0"/>
      <p:bldP spid="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061" y="4191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নববর্ষঃ-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বছরকে নববর্ষ বলা হয়।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সুতারাং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নতুন বছরকে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বলা হয়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1" y="37531"/>
            <a:ext cx="9067800" cy="3614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0" y="2267021"/>
            <a:ext cx="1828800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467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313</Words>
  <Application>Microsoft Office PowerPoint</Application>
  <PresentationFormat>On-screen Show (4:3)</PresentationFormat>
  <Paragraphs>76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Office Theme</vt:lpstr>
      <vt:lpstr>Facet</vt:lpstr>
      <vt:lpstr>1_Facet</vt:lpstr>
      <vt:lpstr>2_Facet</vt:lpstr>
      <vt:lpstr>3_Facet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Shimul</dc:creator>
  <cp:lastModifiedBy>DOEL</cp:lastModifiedBy>
  <cp:revision>63</cp:revision>
  <dcterms:created xsi:type="dcterms:W3CDTF">2006-08-16T00:00:00Z</dcterms:created>
  <dcterms:modified xsi:type="dcterms:W3CDTF">2020-12-14T19:01:45Z</dcterms:modified>
</cp:coreProperties>
</file>