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65" r:id="rId3"/>
    <p:sldId id="260" r:id="rId4"/>
    <p:sldId id="257" r:id="rId5"/>
    <p:sldId id="284" r:id="rId6"/>
    <p:sldId id="259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9" r:id="rId15"/>
    <p:sldId id="261" r:id="rId16"/>
    <p:sldId id="267" r:id="rId17"/>
    <p:sldId id="270" r:id="rId18"/>
    <p:sldId id="262" r:id="rId19"/>
    <p:sldId id="263" r:id="rId20"/>
    <p:sldId id="276" r:id="rId21"/>
    <p:sldId id="285" r:id="rId22"/>
    <p:sldId id="272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 varScale="1">
        <p:scale>
          <a:sx n="85" d="100"/>
          <a:sy n="85" d="100"/>
        </p:scale>
        <p:origin x="-13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EB95D-6413-4046-A3B3-E6FB3C4B11F9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6A778-1851-4FE3-B2FD-5A7A1FC73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6A778-1851-4FE3-B2FD-5A7A1FC73C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31375"/>
            <a:ext cx="9130145" cy="6916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4370457"/>
            <a:ext cx="3900055" cy="7078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Everybody</a:t>
            </a:r>
            <a:endParaRPr lang="en-US" sz="4000" dirty="0"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65" y="5353615"/>
            <a:ext cx="2857500" cy="1581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2537476"/>
            <a:ext cx="4267200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AE227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3600" b="1" dirty="0">
              <a:solidFill>
                <a:srgbClr val="AE2275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3581400"/>
            <a:ext cx="7141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4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581400"/>
            <a:ext cx="8153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 a child Sultan loved 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draw.He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drew picture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of buildings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other things.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6520"/>
            <a:ext cx="3931920" cy="26417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06519"/>
            <a:ext cx="4389120" cy="26417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3657600"/>
            <a:ext cx="80010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wanted to study at Calcutta Art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College,but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his family didn’t have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money.In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1938,he got the money and he went to the Calcutta Art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College.He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stayed there for three years and then he left.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3999"/>
            <a:ext cx="9144000" cy="15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77" y="0"/>
            <a:ext cx="5334000" cy="335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570982"/>
            <a:ext cx="79248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travelled around Asia and Europe and painted rivers trees and villages and its people.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8" y="304800"/>
            <a:ext cx="4195698" cy="30175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1"/>
            <a:ext cx="4297680" cy="30175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3805904"/>
            <a:ext cx="67818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Then he came back 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Bangladesh.He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painted pictures of the farmers and fisherman of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angladesh.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9144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984"/>
            <a:ext cx="3931920" cy="3262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265432"/>
            <a:ext cx="4023360" cy="326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762000"/>
            <a:ext cx="4572000" cy="70788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Let’s listen my audio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pic>
        <p:nvPicPr>
          <p:cNvPr id="2" name="Voice 0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2438400"/>
            <a:ext cx="1828800" cy="12954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5105400"/>
            <a:ext cx="91440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7855" y="838200"/>
            <a:ext cx="6324600" cy="310854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ainul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eager to study in Calcutta Art Collage. But his father didn’t have that ability. To fulfill his dream his mother sold her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gold necklace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.With that money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got admitted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Calcutta Art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Collage. He made brilliant result in all the exams.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091" y="4114800"/>
            <a:ext cx="5562600" cy="83099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five sentences about a great painter of Bangladesh.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555" y="152399"/>
            <a:ext cx="65532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Read the text then write the paragraph</a:t>
            </a:r>
            <a:endParaRPr lang="en-US" sz="3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10600" cy="646331"/>
          </a:xfrm>
          <a:prstGeom prst="rect">
            <a:avLst/>
          </a:prstGeom>
          <a:noFill/>
          <a:ln w="38100">
            <a:solidFill>
              <a:srgbClr val="660066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New words with sentences(by using pictures)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14731"/>
              </p:ext>
            </p:extLst>
          </p:nvPr>
        </p:nvGraphicFramePr>
        <p:xfrm>
          <a:off x="152400" y="1169286"/>
          <a:ext cx="8577451" cy="523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558"/>
                <a:gridCol w="6549893"/>
              </a:tblGrid>
              <a:tr h="718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9019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Famous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019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Painter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280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Travel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16928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28876" y="1219200"/>
            <a:ext cx="265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001" y="1861737"/>
            <a:ext cx="456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Known about by many people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61737"/>
            <a:ext cx="1629397" cy="1502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251737" y="2839540"/>
            <a:ext cx="338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is a famous poet.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1737" y="4240611"/>
            <a:ext cx="386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great painter.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1334" y="5791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travel around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frica.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57600" y="2303161"/>
            <a:ext cx="0" cy="618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21334" y="3352800"/>
            <a:ext cx="458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artist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who paints pictures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3754839"/>
            <a:ext cx="0" cy="618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57600" y="5257800"/>
            <a:ext cx="0" cy="618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21334" y="4876056"/>
            <a:ext cx="363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action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travelling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61" y="3352800"/>
            <a:ext cx="1907263" cy="1612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21" y="4920085"/>
            <a:ext cx="1969776" cy="1394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0"/>
            <a:ext cx="3810000" cy="1077218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play a game(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Time: 5 minutes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900" y="2400300"/>
            <a:ext cx="24765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Bingo Game</a:t>
            </a:r>
            <a:endParaRPr lang="en-US" sz="3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/>
          <a:stretch/>
        </p:blipFill>
        <p:spPr>
          <a:xfrm>
            <a:off x="6172200" y="192987"/>
            <a:ext cx="2651760" cy="2307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243"/>
            <a:ext cx="9144000" cy="2056757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1873" y="152400"/>
            <a:ext cx="5410200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One read and other listen (pw)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Time: 5 minutes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594360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" y="1346544"/>
            <a:ext cx="8915400" cy="25545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Painter                  known about by many people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Travel                    an artist who paint pictures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Famous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man who catch fish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Fisherman             existing as a result of birth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Born                      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action of travelling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40428" y="1641763"/>
            <a:ext cx="1905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26128" y="2147454"/>
            <a:ext cx="2085109" cy="1413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72045" y="1688927"/>
            <a:ext cx="1759528" cy="972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29246" y="2700017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90600" y="3157217"/>
            <a:ext cx="2240973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76200"/>
            <a:ext cx="7467600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Match the words with their similar meaning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Time:5 minutes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1"/>
            <a:ext cx="9144000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304" y="3011898"/>
            <a:ext cx="4191000" cy="2862322"/>
          </a:xfrm>
          <a:prstGeom prst="rect">
            <a:avLst/>
          </a:prstGeom>
          <a:noFill/>
          <a:ln w="28575">
            <a:solidFill>
              <a:srgbClr val="A9639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Nasima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Akter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Chatiachala.Government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Primary School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Sakhipur,Tangail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357258" y="66501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57255" y="1083425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357255" y="1544860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364184" y="2043211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4182" y="250893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91892" y="301189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9092" y="1852378"/>
            <a:ext cx="4191000" cy="34163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Class:v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Lesson:SM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Sultan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Unit:34 (SM Sultan is-----of Bangladesh)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Time:45 minutes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56" y="167583"/>
            <a:ext cx="2178495" cy="275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37338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Silent Reading</a:t>
            </a:r>
            <a:endParaRPr lang="en-US" sz="3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85952"/>
            <a:ext cx="5212080" cy="2931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7777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964" y="331067"/>
            <a:ext cx="3082636" cy="584775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AE227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200" dirty="0">
              <a:solidFill>
                <a:srgbClr val="AE227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647" y="1905000"/>
            <a:ext cx="7360267" cy="4524315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Sultan was from-------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Jessore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Rajshahi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Narail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Noakhali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2.He came from a ------family.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a. rich                b. solvent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c. well-to-do     d. poor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3.How long did Sultan stay at school?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three years      b. five years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four years       d. six years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152811"/>
            <a:ext cx="7360267" cy="584775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Mark the right answer on the blackboard.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3882044" y="4495800"/>
            <a:ext cx="365760" cy="41702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Flowchart: Connector 7"/>
          <p:cNvSpPr/>
          <p:nvPr/>
        </p:nvSpPr>
        <p:spPr>
          <a:xfrm>
            <a:off x="1451264" y="3019598"/>
            <a:ext cx="365760" cy="41702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Flowchart: Connector 8"/>
          <p:cNvSpPr/>
          <p:nvPr/>
        </p:nvSpPr>
        <p:spPr>
          <a:xfrm>
            <a:off x="3847408" y="5410200"/>
            <a:ext cx="365760" cy="41702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1748"/>
            <a:ext cx="2743200" cy="707886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ot"/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4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242794"/>
            <a:ext cx="8458200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five sentences about a person you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like most.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9954" b="6510"/>
          <a:stretch/>
        </p:blipFill>
        <p:spPr>
          <a:xfrm>
            <a:off x="1326571" y="1066800"/>
            <a:ext cx="6490855" cy="3961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423"/>
            <a:ext cx="9143999" cy="100965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400" y="15240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51259" cy="7447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209365"/>
            <a:ext cx="466550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bye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76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5602258"/>
            <a:ext cx="9144000" cy="1135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04800"/>
            <a:ext cx="3429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see the video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022167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0750" y="4311648"/>
            <a:ext cx="5219700" cy="58477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is speaking in the video?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394" y="5022167"/>
            <a:ext cx="7483211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you think today’s lesson might be?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16" y="1808019"/>
            <a:ext cx="6300768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2971800"/>
            <a:ext cx="36576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SM Sultan</a:t>
            </a:r>
            <a:endParaRPr lang="en-US" sz="4000" dirty="0">
              <a:solidFill>
                <a:srgbClr val="66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5105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Our todays lesson is--------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267200" cy="58477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Learning outcomes-------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443"/>
            <a:ext cx="9144000" cy="124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2362200"/>
            <a:ext cx="6667500" cy="3046988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read the texts with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proper pronunciation, stress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intonation.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spelling three words and use in sentences.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 about people, objects, events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470" y="1219200"/>
            <a:ext cx="4913748" cy="584775"/>
          </a:xfrm>
          <a:prstGeom prst="rect">
            <a:avLst/>
          </a:prstGeom>
          <a:noFill/>
          <a:ln w="28575">
            <a:solidFill>
              <a:srgbClr val="FF339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Students will be able to</a:t>
            </a:r>
            <a:r>
              <a:rPr lang="en-US" sz="3200" dirty="0" smtClean="0"/>
              <a:t>-----</a:t>
            </a:r>
            <a:endParaRPr lang="en-US" sz="3200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4846320" cy="3811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4237773"/>
            <a:ext cx="6962775" cy="1077218"/>
          </a:xfrm>
          <a:prstGeom prst="rect">
            <a:avLst/>
          </a:prstGeom>
          <a:noFill/>
          <a:ln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SM Sultan is a famous painter of our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country.He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was born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Narail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1923.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77774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4114800"/>
            <a:ext cx="6477000" cy="58477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His family didn’t have a lot of money.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304800"/>
            <a:ext cx="5618186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80" y="4267200"/>
            <a:ext cx="6096000" cy="58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Sultan went to school for five years.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91440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392238"/>
            <a:ext cx="3749040" cy="280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735" y="4343400"/>
            <a:ext cx="6858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But then he went to work with his father.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799"/>
            <a:ext cx="9144000" cy="1600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52400"/>
            <a:ext cx="5212080" cy="390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487</Words>
  <Application>Microsoft Office PowerPoint</Application>
  <PresentationFormat>On-screen Show (4:3)</PresentationFormat>
  <Paragraphs>74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USER</cp:lastModifiedBy>
  <cp:revision>159</cp:revision>
  <dcterms:created xsi:type="dcterms:W3CDTF">2006-08-16T00:00:00Z</dcterms:created>
  <dcterms:modified xsi:type="dcterms:W3CDTF">2020-12-14T20:44:34Z</dcterms:modified>
</cp:coreProperties>
</file>