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82" r:id="rId2"/>
    <p:sldId id="263" r:id="rId3"/>
    <p:sldId id="287" r:id="rId4"/>
    <p:sldId id="260" r:id="rId5"/>
    <p:sldId id="264" r:id="rId6"/>
    <p:sldId id="261" r:id="rId7"/>
    <p:sldId id="262" r:id="rId8"/>
    <p:sldId id="269" r:id="rId9"/>
    <p:sldId id="256" r:id="rId10"/>
    <p:sldId id="280" r:id="rId11"/>
    <p:sldId id="270" r:id="rId12"/>
    <p:sldId id="257" r:id="rId13"/>
    <p:sldId id="278" r:id="rId14"/>
    <p:sldId id="272" r:id="rId15"/>
    <p:sldId id="281" r:id="rId16"/>
    <p:sldId id="258" r:id="rId17"/>
    <p:sldId id="279" r:id="rId18"/>
    <p:sldId id="275" r:id="rId19"/>
    <p:sldId id="276" r:id="rId20"/>
    <p:sldId id="277" r:id="rId21"/>
    <p:sldId id="265" r:id="rId22"/>
    <p:sldId id="274" r:id="rId23"/>
    <p:sldId id="267" r:id="rId24"/>
    <p:sldId id="26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9" autoAdjust="0"/>
    <p:restoredTop sz="93241" autoAdjust="0"/>
  </p:normalViewPr>
  <p:slideViewPr>
    <p:cSldViewPr>
      <p:cViewPr varScale="1">
        <p:scale>
          <a:sx n="68" d="100"/>
          <a:sy n="68" d="100"/>
        </p:scale>
        <p:origin x="147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B4DDBB-6487-4D0A-8801-7CF2F46136E0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9ED934-23B2-47D0-8E84-38BB4B528DC8}">
      <dgm:prSet phldrT="[Text]" custT="1"/>
      <dgm:spPr>
        <a:solidFill>
          <a:srgbClr val="FF0000"/>
        </a:solidFill>
        <a:ln w="38100"/>
      </dgm:spPr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2800" b="1" dirty="0">
              <a:latin typeface="NikoshBAN" pitchFamily="2" charset="0"/>
              <a:cs typeface="NikoshBAN" pitchFamily="2" charset="0"/>
            </a:rPr>
            <a:t> </a:t>
          </a:r>
        </a:p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উৎস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F1581448-C2D1-49DA-8765-DFFC4B55E211}" type="parTrans" cxnId="{CB7A5274-AAA4-4B95-8778-29AE4CFF3278}">
      <dgm:prSet/>
      <dgm:spPr/>
      <dgm:t>
        <a:bodyPr/>
        <a:lstStyle/>
        <a:p>
          <a:endParaRPr lang="en-US" sz="2800" b="1"/>
        </a:p>
      </dgm:t>
    </dgm:pt>
    <dgm:pt modelId="{45104847-7103-48BE-8739-74EEB2E9AC47}" type="sibTrans" cxnId="{CB7A5274-AAA4-4B95-8778-29AE4CFF3278}">
      <dgm:prSet/>
      <dgm:spPr/>
      <dgm:t>
        <a:bodyPr/>
        <a:lstStyle/>
        <a:p>
          <a:endParaRPr lang="en-US" sz="2800" b="1"/>
        </a:p>
      </dgm:t>
    </dgm:pt>
    <dgm:pt modelId="{BD27EA78-0086-4F38-85C5-040A6D8D23C5}">
      <dgm:prSet phldrT="[Text]" custT="1"/>
      <dgm:spPr>
        <a:solidFill>
          <a:srgbClr val="00B0F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সমুদ্র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4B729F1-E2DE-47CC-BD0E-BE8CA1600886}" type="parTrans" cxnId="{DEF411B2-9790-4469-AF04-0564D4159832}">
      <dgm:prSet custT="1"/>
      <dgm:spPr/>
      <dgm:t>
        <a:bodyPr/>
        <a:lstStyle/>
        <a:p>
          <a:endParaRPr lang="en-US" sz="2400" b="1"/>
        </a:p>
      </dgm:t>
    </dgm:pt>
    <dgm:pt modelId="{E03DDD5D-48A3-4A44-BAEA-DD9DE0FE0891}" type="sibTrans" cxnId="{DEF411B2-9790-4469-AF04-0564D4159832}">
      <dgm:prSet/>
      <dgm:spPr/>
      <dgm:t>
        <a:bodyPr/>
        <a:lstStyle/>
        <a:p>
          <a:endParaRPr lang="en-US" sz="2800" b="1"/>
        </a:p>
      </dgm:t>
    </dgm:pt>
    <dgm:pt modelId="{AE0DDD49-B9F3-40CE-AAEE-5CEE8E5BCD9C}">
      <dgm:prSet phldrT="[Text]" custT="1"/>
      <dgm:spPr>
        <a:solidFill>
          <a:schemeClr val="accent5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855E08C-2583-49B5-9073-A1F969A65A9B}" type="parTrans" cxnId="{B4F6B7AA-8732-44C6-B648-7D3EDD3A609C}">
      <dgm:prSet custT="1"/>
      <dgm:spPr/>
      <dgm:t>
        <a:bodyPr/>
        <a:lstStyle/>
        <a:p>
          <a:endParaRPr lang="en-US" sz="2400" b="1"/>
        </a:p>
      </dgm:t>
    </dgm:pt>
    <dgm:pt modelId="{708B6299-73BE-4BB5-B738-CCED41258750}" type="sibTrans" cxnId="{B4F6B7AA-8732-44C6-B648-7D3EDD3A609C}">
      <dgm:prSet/>
      <dgm:spPr/>
      <dgm:t>
        <a:bodyPr/>
        <a:lstStyle/>
        <a:p>
          <a:endParaRPr lang="en-US" sz="2800" b="1"/>
        </a:p>
      </dgm:t>
    </dgm:pt>
    <dgm:pt modelId="{423F7B6C-D9FC-45F1-B80B-7D1383F449FB}">
      <dgm:prSet phldrT="[Text]" custT="1"/>
      <dgm:spPr>
        <a:solidFill>
          <a:srgbClr val="FFFF00"/>
        </a:solidFill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নদী-নালা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DA9B8E0A-ED3E-45EA-8157-CA6F540A5B5C}" type="parTrans" cxnId="{5FC216A9-51D7-4019-B9BA-6B845C26AD3F}">
      <dgm:prSet custT="1"/>
      <dgm:spPr/>
      <dgm:t>
        <a:bodyPr/>
        <a:lstStyle/>
        <a:p>
          <a:endParaRPr lang="en-US" sz="2400" b="1"/>
        </a:p>
      </dgm:t>
    </dgm:pt>
    <dgm:pt modelId="{2CB9BCC7-3D4A-4D35-9E6B-9914AF3FA293}" type="sibTrans" cxnId="{5FC216A9-51D7-4019-B9BA-6B845C26AD3F}">
      <dgm:prSet/>
      <dgm:spPr/>
      <dgm:t>
        <a:bodyPr/>
        <a:lstStyle/>
        <a:p>
          <a:endParaRPr lang="en-US" sz="2800" b="1"/>
        </a:p>
      </dgm:t>
    </dgm:pt>
    <dgm:pt modelId="{D19480B0-C821-4EC6-9CB2-248A2009E50F}">
      <dgm:prSet phldrT="[Text]" custT="1"/>
      <dgm:spPr>
        <a:solidFill>
          <a:schemeClr val="accent1">
            <a:lumMod val="40000"/>
            <a:lumOff val="60000"/>
          </a:schemeClr>
        </a:solidFill>
        <a:ln w="28575">
          <a:solidFill>
            <a:srgbClr val="002060"/>
          </a:solidFill>
        </a:ln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খাল-বিল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C51A8BAF-28C2-401D-A6C4-D43742CFC43D}" type="parTrans" cxnId="{77B13CD2-685A-4ED8-80C0-1C94AAD62524}">
      <dgm:prSet custT="1"/>
      <dgm:spPr/>
      <dgm:t>
        <a:bodyPr/>
        <a:lstStyle/>
        <a:p>
          <a:endParaRPr lang="en-US" sz="2400" b="1"/>
        </a:p>
      </dgm:t>
    </dgm:pt>
    <dgm:pt modelId="{59177433-8C87-4F41-AE47-8378421462BC}" type="sibTrans" cxnId="{77B13CD2-685A-4ED8-80C0-1C94AAD62524}">
      <dgm:prSet/>
      <dgm:spPr/>
      <dgm:t>
        <a:bodyPr/>
        <a:lstStyle/>
        <a:p>
          <a:endParaRPr lang="en-US" sz="2800" b="1"/>
        </a:p>
      </dgm:t>
    </dgm:pt>
    <dgm:pt modelId="{FF9C5FEA-7E0F-43B1-AC24-70FF3162F9EE}">
      <dgm:prSet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4800" b="1" dirty="0" err="1">
              <a:latin typeface="NikoshBAN" pitchFamily="2" charset="0"/>
              <a:cs typeface="NikoshBAN" pitchFamily="2" charset="0"/>
            </a:rPr>
            <a:t>হ্রদ</a:t>
          </a:r>
          <a:endParaRPr lang="en-US" sz="4800" b="1" dirty="0">
            <a:latin typeface="NikoshBAN" pitchFamily="2" charset="0"/>
            <a:cs typeface="NikoshBAN" pitchFamily="2" charset="0"/>
          </a:endParaRPr>
        </a:p>
      </dgm:t>
    </dgm:pt>
    <dgm:pt modelId="{9D23DF8F-91CE-4D3C-BA72-9023B6374933}" type="parTrans" cxnId="{E9F754A1-B06A-4714-848E-026E7ACF002D}">
      <dgm:prSet custT="1"/>
      <dgm:spPr/>
      <dgm:t>
        <a:bodyPr/>
        <a:lstStyle/>
        <a:p>
          <a:endParaRPr lang="en-US" sz="2400" b="1"/>
        </a:p>
      </dgm:t>
    </dgm:pt>
    <dgm:pt modelId="{85B5E842-BFB1-4AF7-9313-EECB5314B3FA}" type="sibTrans" cxnId="{E9F754A1-B06A-4714-848E-026E7ACF002D}">
      <dgm:prSet/>
      <dgm:spPr/>
      <dgm:t>
        <a:bodyPr/>
        <a:lstStyle/>
        <a:p>
          <a:endParaRPr lang="en-US" sz="2800" b="1"/>
        </a:p>
      </dgm:t>
    </dgm:pt>
    <dgm:pt modelId="{947D96A6-4D88-41CC-97BB-70015896B33B}" type="pres">
      <dgm:prSet presAssocID="{A6B4DDBB-6487-4D0A-8801-7CF2F46136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30F44-9686-4F95-A135-C184FBA39747}" type="pres">
      <dgm:prSet presAssocID="{0F9ED934-23B2-47D0-8E84-38BB4B528DC8}" presName="centerShape" presStyleLbl="node0" presStyleIdx="0" presStyleCnt="1" custScaleX="144398" custScaleY="141729"/>
      <dgm:spPr/>
    </dgm:pt>
    <dgm:pt modelId="{E3C5AE87-D2CB-49D6-9365-232A53F6CEC7}" type="pres">
      <dgm:prSet presAssocID="{54B729F1-E2DE-47CC-BD0E-BE8CA1600886}" presName="parTrans" presStyleLbl="sibTrans2D1" presStyleIdx="0" presStyleCnt="5"/>
      <dgm:spPr/>
    </dgm:pt>
    <dgm:pt modelId="{4E60B774-6687-4747-A998-DB73601E4AFC}" type="pres">
      <dgm:prSet presAssocID="{54B729F1-E2DE-47CC-BD0E-BE8CA1600886}" presName="connectorText" presStyleLbl="sibTrans2D1" presStyleIdx="0" presStyleCnt="5"/>
      <dgm:spPr/>
    </dgm:pt>
    <dgm:pt modelId="{78BFB645-27C6-46E6-9DD0-4700173BA26F}" type="pres">
      <dgm:prSet presAssocID="{BD27EA78-0086-4F38-85C5-040A6D8D23C5}" presName="node" presStyleLbl="node1" presStyleIdx="0" presStyleCnt="5">
        <dgm:presLayoutVars>
          <dgm:bulletEnabled val="1"/>
        </dgm:presLayoutVars>
      </dgm:prSet>
      <dgm:spPr/>
    </dgm:pt>
    <dgm:pt modelId="{791E0F27-968B-4984-96FA-94C93EE53FEE}" type="pres">
      <dgm:prSet presAssocID="{5855E08C-2583-49B5-9073-A1F969A65A9B}" presName="parTrans" presStyleLbl="sibTrans2D1" presStyleIdx="1" presStyleCnt="5"/>
      <dgm:spPr/>
    </dgm:pt>
    <dgm:pt modelId="{63031918-1491-4CA7-B569-42A64B4ADA3A}" type="pres">
      <dgm:prSet presAssocID="{5855E08C-2583-49B5-9073-A1F969A65A9B}" presName="connectorText" presStyleLbl="sibTrans2D1" presStyleIdx="1" presStyleCnt="5"/>
      <dgm:spPr/>
    </dgm:pt>
    <dgm:pt modelId="{735BE73C-B8BB-45A7-9B3D-8CED3C505014}" type="pres">
      <dgm:prSet presAssocID="{AE0DDD49-B9F3-40CE-AAEE-5CEE8E5BCD9C}" presName="node" presStyleLbl="node1" presStyleIdx="1" presStyleCnt="5">
        <dgm:presLayoutVars>
          <dgm:bulletEnabled val="1"/>
        </dgm:presLayoutVars>
      </dgm:prSet>
      <dgm:spPr/>
    </dgm:pt>
    <dgm:pt modelId="{62521678-601B-4E02-9FFD-4FB7AF0D4325}" type="pres">
      <dgm:prSet presAssocID="{DA9B8E0A-ED3E-45EA-8157-CA6F540A5B5C}" presName="parTrans" presStyleLbl="sibTrans2D1" presStyleIdx="2" presStyleCnt="5"/>
      <dgm:spPr/>
    </dgm:pt>
    <dgm:pt modelId="{BDF71F77-4E11-4625-94A8-69A4EF479CE1}" type="pres">
      <dgm:prSet presAssocID="{DA9B8E0A-ED3E-45EA-8157-CA6F540A5B5C}" presName="connectorText" presStyleLbl="sibTrans2D1" presStyleIdx="2" presStyleCnt="5"/>
      <dgm:spPr/>
    </dgm:pt>
    <dgm:pt modelId="{A413FDB9-1917-421E-B624-7637D7C71B26}" type="pres">
      <dgm:prSet presAssocID="{423F7B6C-D9FC-45F1-B80B-7D1383F449FB}" presName="node" presStyleLbl="node1" presStyleIdx="2" presStyleCnt="5">
        <dgm:presLayoutVars>
          <dgm:bulletEnabled val="1"/>
        </dgm:presLayoutVars>
      </dgm:prSet>
      <dgm:spPr/>
    </dgm:pt>
    <dgm:pt modelId="{86718A15-570D-4A6C-83C0-84E1803D8C7F}" type="pres">
      <dgm:prSet presAssocID="{C51A8BAF-28C2-401D-A6C4-D43742CFC43D}" presName="parTrans" presStyleLbl="sibTrans2D1" presStyleIdx="3" presStyleCnt="5"/>
      <dgm:spPr/>
    </dgm:pt>
    <dgm:pt modelId="{CD0931C7-3292-4C03-AF90-10BD0DF425ED}" type="pres">
      <dgm:prSet presAssocID="{C51A8BAF-28C2-401D-A6C4-D43742CFC43D}" presName="connectorText" presStyleLbl="sibTrans2D1" presStyleIdx="3" presStyleCnt="5"/>
      <dgm:spPr/>
    </dgm:pt>
    <dgm:pt modelId="{E69F8371-ECF6-4EAB-B931-6E9886165C14}" type="pres">
      <dgm:prSet presAssocID="{D19480B0-C821-4EC6-9CB2-248A2009E50F}" presName="node" presStyleLbl="node1" presStyleIdx="3" presStyleCnt="5">
        <dgm:presLayoutVars>
          <dgm:bulletEnabled val="1"/>
        </dgm:presLayoutVars>
      </dgm:prSet>
      <dgm:spPr/>
    </dgm:pt>
    <dgm:pt modelId="{426F72B5-B57A-4D08-9D7D-C9571AA0BB95}" type="pres">
      <dgm:prSet presAssocID="{9D23DF8F-91CE-4D3C-BA72-9023B6374933}" presName="parTrans" presStyleLbl="sibTrans2D1" presStyleIdx="4" presStyleCnt="5"/>
      <dgm:spPr/>
    </dgm:pt>
    <dgm:pt modelId="{3949D9C3-BD81-4DEB-B190-5A6531183FAA}" type="pres">
      <dgm:prSet presAssocID="{9D23DF8F-91CE-4D3C-BA72-9023B6374933}" presName="connectorText" presStyleLbl="sibTrans2D1" presStyleIdx="4" presStyleCnt="5"/>
      <dgm:spPr/>
    </dgm:pt>
    <dgm:pt modelId="{60039D22-F736-40D8-BD98-DFDDE2C12212}" type="pres">
      <dgm:prSet presAssocID="{FF9C5FEA-7E0F-43B1-AC24-70FF3162F9EE}" presName="node" presStyleLbl="node1" presStyleIdx="4" presStyleCnt="5">
        <dgm:presLayoutVars>
          <dgm:bulletEnabled val="1"/>
        </dgm:presLayoutVars>
      </dgm:prSet>
      <dgm:spPr/>
    </dgm:pt>
  </dgm:ptLst>
  <dgm:cxnLst>
    <dgm:cxn modelId="{F8CB6B05-7541-4126-93E5-572468F7A448}" type="presOf" srcId="{FF9C5FEA-7E0F-43B1-AC24-70FF3162F9EE}" destId="{60039D22-F736-40D8-BD98-DFDDE2C12212}" srcOrd="0" destOrd="0" presId="urn:microsoft.com/office/officeart/2005/8/layout/radial5"/>
    <dgm:cxn modelId="{93C15012-AFF9-4DAC-80F5-DD28C7290094}" type="presOf" srcId="{C51A8BAF-28C2-401D-A6C4-D43742CFC43D}" destId="{CD0931C7-3292-4C03-AF90-10BD0DF425ED}" srcOrd="1" destOrd="0" presId="urn:microsoft.com/office/officeart/2005/8/layout/radial5"/>
    <dgm:cxn modelId="{287F0617-30BE-4EFD-94C9-DB9F6E39BD4D}" type="presOf" srcId="{5855E08C-2583-49B5-9073-A1F969A65A9B}" destId="{63031918-1491-4CA7-B569-42A64B4ADA3A}" srcOrd="1" destOrd="0" presId="urn:microsoft.com/office/officeart/2005/8/layout/radial5"/>
    <dgm:cxn modelId="{B7D10238-6BBE-4636-93AD-F2E83AD72197}" type="presOf" srcId="{5855E08C-2583-49B5-9073-A1F969A65A9B}" destId="{791E0F27-968B-4984-96FA-94C93EE53FEE}" srcOrd="0" destOrd="0" presId="urn:microsoft.com/office/officeart/2005/8/layout/radial5"/>
    <dgm:cxn modelId="{31F3D23C-4591-4D96-BF8F-17048CBE31E3}" type="presOf" srcId="{DA9B8E0A-ED3E-45EA-8157-CA6F540A5B5C}" destId="{62521678-601B-4E02-9FFD-4FB7AF0D4325}" srcOrd="0" destOrd="0" presId="urn:microsoft.com/office/officeart/2005/8/layout/radial5"/>
    <dgm:cxn modelId="{FCD3083E-AC8A-42F4-ABD0-408A0472C812}" type="presOf" srcId="{0F9ED934-23B2-47D0-8E84-38BB4B528DC8}" destId="{5D130F44-9686-4F95-A135-C184FBA39747}" srcOrd="0" destOrd="0" presId="urn:microsoft.com/office/officeart/2005/8/layout/radial5"/>
    <dgm:cxn modelId="{6F40D860-0401-43CA-AB68-D3FCBB326B03}" type="presOf" srcId="{DA9B8E0A-ED3E-45EA-8157-CA6F540A5B5C}" destId="{BDF71F77-4E11-4625-94A8-69A4EF479CE1}" srcOrd="1" destOrd="0" presId="urn:microsoft.com/office/officeart/2005/8/layout/radial5"/>
    <dgm:cxn modelId="{DCD4636C-8DF3-4816-9382-D605F6A19E5D}" type="presOf" srcId="{A6B4DDBB-6487-4D0A-8801-7CF2F46136E0}" destId="{947D96A6-4D88-41CC-97BB-70015896B33B}" srcOrd="0" destOrd="0" presId="urn:microsoft.com/office/officeart/2005/8/layout/radial5"/>
    <dgm:cxn modelId="{32E3F271-3B6C-4B6B-B5C8-FDB9065AAF57}" type="presOf" srcId="{AE0DDD49-B9F3-40CE-AAEE-5CEE8E5BCD9C}" destId="{735BE73C-B8BB-45A7-9B3D-8CED3C505014}" srcOrd="0" destOrd="0" presId="urn:microsoft.com/office/officeart/2005/8/layout/radial5"/>
    <dgm:cxn modelId="{CB7A5274-AAA4-4B95-8778-29AE4CFF3278}" srcId="{A6B4DDBB-6487-4D0A-8801-7CF2F46136E0}" destId="{0F9ED934-23B2-47D0-8E84-38BB4B528DC8}" srcOrd="0" destOrd="0" parTransId="{F1581448-C2D1-49DA-8765-DFFC4B55E211}" sibTransId="{45104847-7103-48BE-8739-74EEB2E9AC47}"/>
    <dgm:cxn modelId="{0823278E-9784-4E80-B0CE-BBF85B914942}" type="presOf" srcId="{BD27EA78-0086-4F38-85C5-040A6D8D23C5}" destId="{78BFB645-27C6-46E6-9DD0-4700173BA26F}" srcOrd="0" destOrd="0" presId="urn:microsoft.com/office/officeart/2005/8/layout/radial5"/>
    <dgm:cxn modelId="{E9F754A1-B06A-4714-848E-026E7ACF002D}" srcId="{0F9ED934-23B2-47D0-8E84-38BB4B528DC8}" destId="{FF9C5FEA-7E0F-43B1-AC24-70FF3162F9EE}" srcOrd="4" destOrd="0" parTransId="{9D23DF8F-91CE-4D3C-BA72-9023B6374933}" sibTransId="{85B5E842-BFB1-4AF7-9313-EECB5314B3FA}"/>
    <dgm:cxn modelId="{5FC216A9-51D7-4019-B9BA-6B845C26AD3F}" srcId="{0F9ED934-23B2-47D0-8E84-38BB4B528DC8}" destId="{423F7B6C-D9FC-45F1-B80B-7D1383F449FB}" srcOrd="2" destOrd="0" parTransId="{DA9B8E0A-ED3E-45EA-8157-CA6F540A5B5C}" sibTransId="{2CB9BCC7-3D4A-4D35-9E6B-9914AF3FA293}"/>
    <dgm:cxn modelId="{B4F6B7AA-8732-44C6-B648-7D3EDD3A609C}" srcId="{0F9ED934-23B2-47D0-8E84-38BB4B528DC8}" destId="{AE0DDD49-B9F3-40CE-AAEE-5CEE8E5BCD9C}" srcOrd="1" destOrd="0" parTransId="{5855E08C-2583-49B5-9073-A1F969A65A9B}" sibTransId="{708B6299-73BE-4BB5-B738-CCED41258750}"/>
    <dgm:cxn modelId="{D0CA4DAD-7A8F-49D7-B0A3-2F6840E935DC}" type="presOf" srcId="{9D23DF8F-91CE-4D3C-BA72-9023B6374933}" destId="{426F72B5-B57A-4D08-9D7D-C9571AA0BB95}" srcOrd="0" destOrd="0" presId="urn:microsoft.com/office/officeart/2005/8/layout/radial5"/>
    <dgm:cxn modelId="{DEF411B2-9790-4469-AF04-0564D4159832}" srcId="{0F9ED934-23B2-47D0-8E84-38BB4B528DC8}" destId="{BD27EA78-0086-4F38-85C5-040A6D8D23C5}" srcOrd="0" destOrd="0" parTransId="{54B729F1-E2DE-47CC-BD0E-BE8CA1600886}" sibTransId="{E03DDD5D-48A3-4A44-BAEA-DD9DE0FE0891}"/>
    <dgm:cxn modelId="{77B13CD2-685A-4ED8-80C0-1C94AAD62524}" srcId="{0F9ED934-23B2-47D0-8E84-38BB4B528DC8}" destId="{D19480B0-C821-4EC6-9CB2-248A2009E50F}" srcOrd="3" destOrd="0" parTransId="{C51A8BAF-28C2-401D-A6C4-D43742CFC43D}" sibTransId="{59177433-8C87-4F41-AE47-8378421462BC}"/>
    <dgm:cxn modelId="{AC7C0CDD-2231-40C4-994E-AD0C445296B0}" type="presOf" srcId="{9D23DF8F-91CE-4D3C-BA72-9023B6374933}" destId="{3949D9C3-BD81-4DEB-B190-5A6531183FAA}" srcOrd="1" destOrd="0" presId="urn:microsoft.com/office/officeart/2005/8/layout/radial5"/>
    <dgm:cxn modelId="{8CD94DE0-E700-4987-8C62-B95940E6AE6D}" type="presOf" srcId="{D19480B0-C821-4EC6-9CB2-248A2009E50F}" destId="{E69F8371-ECF6-4EAB-B931-6E9886165C14}" srcOrd="0" destOrd="0" presId="urn:microsoft.com/office/officeart/2005/8/layout/radial5"/>
    <dgm:cxn modelId="{977162E2-6797-4623-85D6-C7CD245D03B3}" type="presOf" srcId="{54B729F1-E2DE-47CC-BD0E-BE8CA1600886}" destId="{E3C5AE87-D2CB-49D6-9365-232A53F6CEC7}" srcOrd="0" destOrd="0" presId="urn:microsoft.com/office/officeart/2005/8/layout/radial5"/>
    <dgm:cxn modelId="{A11F55E7-2649-4351-AC35-824145D22031}" type="presOf" srcId="{54B729F1-E2DE-47CC-BD0E-BE8CA1600886}" destId="{4E60B774-6687-4747-A998-DB73601E4AFC}" srcOrd="1" destOrd="0" presId="urn:microsoft.com/office/officeart/2005/8/layout/radial5"/>
    <dgm:cxn modelId="{E7A0C2EF-8952-4F8D-8DE0-56CDC1DAF18E}" type="presOf" srcId="{423F7B6C-D9FC-45F1-B80B-7D1383F449FB}" destId="{A413FDB9-1917-421E-B624-7637D7C71B26}" srcOrd="0" destOrd="0" presId="urn:microsoft.com/office/officeart/2005/8/layout/radial5"/>
    <dgm:cxn modelId="{71C48CFC-2BC0-4FF5-9761-62F39CFBFE31}" type="presOf" srcId="{C51A8BAF-28C2-401D-A6C4-D43742CFC43D}" destId="{86718A15-570D-4A6C-83C0-84E1803D8C7F}" srcOrd="0" destOrd="0" presId="urn:microsoft.com/office/officeart/2005/8/layout/radial5"/>
    <dgm:cxn modelId="{96C548AB-D077-4701-A9CD-01D81FB94F6C}" type="presParOf" srcId="{947D96A6-4D88-41CC-97BB-70015896B33B}" destId="{5D130F44-9686-4F95-A135-C184FBA39747}" srcOrd="0" destOrd="0" presId="urn:microsoft.com/office/officeart/2005/8/layout/radial5"/>
    <dgm:cxn modelId="{757EB37B-DCFB-4007-8F68-C32867AFCEFE}" type="presParOf" srcId="{947D96A6-4D88-41CC-97BB-70015896B33B}" destId="{E3C5AE87-D2CB-49D6-9365-232A53F6CEC7}" srcOrd="1" destOrd="0" presId="urn:microsoft.com/office/officeart/2005/8/layout/radial5"/>
    <dgm:cxn modelId="{8D01DC14-E8E7-4F4A-BD82-887A98C820B4}" type="presParOf" srcId="{E3C5AE87-D2CB-49D6-9365-232A53F6CEC7}" destId="{4E60B774-6687-4747-A998-DB73601E4AFC}" srcOrd="0" destOrd="0" presId="urn:microsoft.com/office/officeart/2005/8/layout/radial5"/>
    <dgm:cxn modelId="{5EBEF8E3-51E9-465A-BF28-C4AA139A2A47}" type="presParOf" srcId="{947D96A6-4D88-41CC-97BB-70015896B33B}" destId="{78BFB645-27C6-46E6-9DD0-4700173BA26F}" srcOrd="2" destOrd="0" presId="urn:microsoft.com/office/officeart/2005/8/layout/radial5"/>
    <dgm:cxn modelId="{ACE7854C-86B4-49E5-A549-94A26FC92AE2}" type="presParOf" srcId="{947D96A6-4D88-41CC-97BB-70015896B33B}" destId="{791E0F27-968B-4984-96FA-94C93EE53FEE}" srcOrd="3" destOrd="0" presId="urn:microsoft.com/office/officeart/2005/8/layout/radial5"/>
    <dgm:cxn modelId="{18D69B4B-8AA7-426C-BFF2-D9E4878391D5}" type="presParOf" srcId="{791E0F27-968B-4984-96FA-94C93EE53FEE}" destId="{63031918-1491-4CA7-B569-42A64B4ADA3A}" srcOrd="0" destOrd="0" presId="urn:microsoft.com/office/officeart/2005/8/layout/radial5"/>
    <dgm:cxn modelId="{A9C502FD-89CC-47F4-8AFA-9CF4B98E5BE5}" type="presParOf" srcId="{947D96A6-4D88-41CC-97BB-70015896B33B}" destId="{735BE73C-B8BB-45A7-9B3D-8CED3C505014}" srcOrd="4" destOrd="0" presId="urn:microsoft.com/office/officeart/2005/8/layout/radial5"/>
    <dgm:cxn modelId="{DAB3B114-670F-420B-8BFB-8703BEF27D48}" type="presParOf" srcId="{947D96A6-4D88-41CC-97BB-70015896B33B}" destId="{62521678-601B-4E02-9FFD-4FB7AF0D4325}" srcOrd="5" destOrd="0" presId="urn:microsoft.com/office/officeart/2005/8/layout/radial5"/>
    <dgm:cxn modelId="{C6458944-02FA-4ACD-988D-64F404734C08}" type="presParOf" srcId="{62521678-601B-4E02-9FFD-4FB7AF0D4325}" destId="{BDF71F77-4E11-4625-94A8-69A4EF479CE1}" srcOrd="0" destOrd="0" presId="urn:microsoft.com/office/officeart/2005/8/layout/radial5"/>
    <dgm:cxn modelId="{DBC0BFB7-5CD0-4405-BA6A-935406D5ADC8}" type="presParOf" srcId="{947D96A6-4D88-41CC-97BB-70015896B33B}" destId="{A413FDB9-1917-421E-B624-7637D7C71B26}" srcOrd="6" destOrd="0" presId="urn:microsoft.com/office/officeart/2005/8/layout/radial5"/>
    <dgm:cxn modelId="{5BA18249-DCA7-4B5C-B1CE-B09314F1CA94}" type="presParOf" srcId="{947D96A6-4D88-41CC-97BB-70015896B33B}" destId="{86718A15-570D-4A6C-83C0-84E1803D8C7F}" srcOrd="7" destOrd="0" presId="urn:microsoft.com/office/officeart/2005/8/layout/radial5"/>
    <dgm:cxn modelId="{840667FB-24BB-416D-8B50-CC5C5067667D}" type="presParOf" srcId="{86718A15-570D-4A6C-83C0-84E1803D8C7F}" destId="{CD0931C7-3292-4C03-AF90-10BD0DF425ED}" srcOrd="0" destOrd="0" presId="urn:microsoft.com/office/officeart/2005/8/layout/radial5"/>
    <dgm:cxn modelId="{4FFB0BBE-D751-472E-9CE3-AB99B32F6B5E}" type="presParOf" srcId="{947D96A6-4D88-41CC-97BB-70015896B33B}" destId="{E69F8371-ECF6-4EAB-B931-6E9886165C14}" srcOrd="8" destOrd="0" presId="urn:microsoft.com/office/officeart/2005/8/layout/radial5"/>
    <dgm:cxn modelId="{1FD351F1-0543-4445-80C7-7A5ABD4D38CE}" type="presParOf" srcId="{947D96A6-4D88-41CC-97BB-70015896B33B}" destId="{426F72B5-B57A-4D08-9D7D-C9571AA0BB95}" srcOrd="9" destOrd="0" presId="urn:microsoft.com/office/officeart/2005/8/layout/radial5"/>
    <dgm:cxn modelId="{A4C62B24-9C22-4C4E-852D-DEDFA92CBD09}" type="presParOf" srcId="{426F72B5-B57A-4D08-9D7D-C9571AA0BB95}" destId="{3949D9C3-BD81-4DEB-B190-5A6531183FAA}" srcOrd="0" destOrd="0" presId="urn:microsoft.com/office/officeart/2005/8/layout/radial5"/>
    <dgm:cxn modelId="{E47FA427-B3B0-451A-8335-04D157D92A15}" type="presParOf" srcId="{947D96A6-4D88-41CC-97BB-70015896B33B}" destId="{60039D22-F736-40D8-BD98-DFDDE2C12212}" srcOrd="10" destOrd="0" presId="urn:microsoft.com/office/officeart/2005/8/layout/radial5"/>
  </dgm:cxnLst>
  <dgm:bg/>
  <dgm:whole>
    <a:ln w="762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4DDBB-6487-4D0A-8801-7CF2F46136E0}" type="doc">
      <dgm:prSet loTypeId="urn:microsoft.com/office/officeart/2005/8/layout/radial5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0F9ED934-23B2-47D0-8E84-38BB4B528DC8}">
      <dgm:prSet phldrT="[Text]" custT="1"/>
      <dgm:spPr>
        <a:solidFill>
          <a:srgbClr val="FF0000"/>
        </a:solidFill>
        <a:ln w="38100"/>
      </dgm:spPr>
      <dgm:t>
        <a:bodyPr/>
        <a:lstStyle/>
        <a:p>
          <a:pPr algn="ctr"/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</a:p>
        <a:p>
          <a:pPr algn="l"/>
          <a:r>
            <a:rPr lang="en-US" sz="3200" b="1" dirty="0" err="1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তৈরী</a:t>
          </a:r>
          <a:r>
            <a:rPr lang="en-US" sz="32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dirty="0" err="1">
              <a:latin typeface="NikoshBAN" pitchFamily="2" charset="0"/>
              <a:cs typeface="NikoshBAN" pitchFamily="2" charset="0"/>
            </a:rPr>
            <a:t>উৎস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F1581448-C2D1-49DA-8765-DFFC4B55E211}" type="parTrans" cxnId="{CB7A5274-AAA4-4B95-8778-29AE4CFF3278}">
      <dgm:prSet/>
      <dgm:spPr/>
      <dgm:t>
        <a:bodyPr/>
        <a:lstStyle/>
        <a:p>
          <a:endParaRPr lang="en-US" sz="2400" b="1"/>
        </a:p>
      </dgm:t>
    </dgm:pt>
    <dgm:pt modelId="{45104847-7103-48BE-8739-74EEB2E9AC47}" type="sibTrans" cxnId="{CB7A5274-AAA4-4B95-8778-29AE4CFF3278}">
      <dgm:prSet/>
      <dgm:spPr/>
      <dgm:t>
        <a:bodyPr/>
        <a:lstStyle/>
        <a:p>
          <a:endParaRPr lang="en-US" sz="2400" b="1"/>
        </a:p>
      </dgm:t>
    </dgm:pt>
    <dgm:pt modelId="{AE0DDD49-B9F3-40CE-AAEE-5CEE8E5BCD9C}">
      <dgm:prSet phldrT="[Text]" custT="1"/>
      <dgm:spPr>
        <a:solidFill>
          <a:schemeClr val="accent1">
            <a:lumMod val="40000"/>
            <a:lumOff val="60000"/>
          </a:schemeClr>
        </a:solidFill>
        <a:ln w="38100">
          <a:solidFill>
            <a:srgbClr val="000000"/>
          </a:solidFill>
        </a:ln>
      </dgm:spPr>
      <dgm:t>
        <a:bodyPr/>
        <a:lstStyle/>
        <a:p>
          <a:r>
            <a:rPr lang="en-US" sz="3200" b="1" dirty="0" err="1">
              <a:latin typeface="NikoshBAN" pitchFamily="2" charset="0"/>
              <a:cs typeface="NikoshBAN" pitchFamily="2" charset="0"/>
            </a:rPr>
            <a:t>পুকুর</a:t>
          </a:r>
          <a:endParaRPr lang="en-US" sz="3200" b="1" dirty="0">
            <a:latin typeface="NikoshBAN" pitchFamily="2" charset="0"/>
            <a:cs typeface="NikoshBAN" pitchFamily="2" charset="0"/>
          </a:endParaRPr>
        </a:p>
      </dgm:t>
    </dgm:pt>
    <dgm:pt modelId="{5855E08C-2583-49B5-9073-A1F969A65A9B}" type="parTrans" cxnId="{B4F6B7AA-8732-44C6-B648-7D3EDD3A609C}">
      <dgm:prSet custT="1"/>
      <dgm:spPr/>
      <dgm:t>
        <a:bodyPr/>
        <a:lstStyle/>
        <a:p>
          <a:endParaRPr lang="en-US" sz="2000" b="1"/>
        </a:p>
      </dgm:t>
    </dgm:pt>
    <dgm:pt modelId="{708B6299-73BE-4BB5-B738-CCED41258750}" type="sibTrans" cxnId="{B4F6B7AA-8732-44C6-B648-7D3EDD3A609C}">
      <dgm:prSet/>
      <dgm:spPr/>
      <dgm:t>
        <a:bodyPr/>
        <a:lstStyle/>
        <a:p>
          <a:endParaRPr lang="en-US" sz="2400" b="1"/>
        </a:p>
      </dgm:t>
    </dgm:pt>
    <dgm:pt modelId="{423F7B6C-D9FC-45F1-B80B-7D1383F449FB}">
      <dgm:prSet phldrT="[Text]" custT="1"/>
      <dgm:spPr>
        <a:solidFill>
          <a:srgbClr val="FFFF00"/>
        </a:solidFill>
        <a:ln w="38100"/>
      </dgm:spPr>
      <dgm:t>
        <a:bodyPr/>
        <a:lstStyle/>
        <a:p>
          <a:r>
            <a:rPr lang="en-US" sz="3600" b="1" dirty="0" err="1">
              <a:latin typeface="NikoshBAN" pitchFamily="2" charset="0"/>
              <a:cs typeface="NikoshBAN" pitchFamily="2" charset="0"/>
            </a:rPr>
            <a:t>কুয়া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DA9B8E0A-ED3E-45EA-8157-CA6F540A5B5C}" type="parTrans" cxnId="{5FC216A9-51D7-4019-B9BA-6B845C26AD3F}">
      <dgm:prSet custT="1"/>
      <dgm:spPr/>
      <dgm:t>
        <a:bodyPr/>
        <a:lstStyle/>
        <a:p>
          <a:endParaRPr lang="en-US" sz="2000" b="1"/>
        </a:p>
      </dgm:t>
    </dgm:pt>
    <dgm:pt modelId="{2CB9BCC7-3D4A-4D35-9E6B-9914AF3FA293}" type="sibTrans" cxnId="{5FC216A9-51D7-4019-B9BA-6B845C26AD3F}">
      <dgm:prSet/>
      <dgm:spPr/>
      <dgm:t>
        <a:bodyPr/>
        <a:lstStyle/>
        <a:p>
          <a:endParaRPr lang="en-US" sz="2400" b="1"/>
        </a:p>
      </dgm:t>
    </dgm:pt>
    <dgm:pt modelId="{D19480B0-C821-4EC6-9CB2-248A2009E50F}">
      <dgm:prSet phldrT="[Text]" custT="1"/>
      <dgm:spPr>
        <a:solidFill>
          <a:schemeClr val="accent5">
            <a:lumMod val="40000"/>
            <a:lumOff val="60000"/>
          </a:schemeClr>
        </a:solidFill>
        <a:ln w="38100">
          <a:solidFill>
            <a:srgbClr val="000000"/>
          </a:solidFill>
        </a:ln>
      </dgm:spPr>
      <dgm:t>
        <a:bodyPr/>
        <a:lstStyle/>
        <a:p>
          <a:r>
            <a:rPr lang="en-US" sz="2800" b="1" dirty="0" err="1">
              <a:latin typeface="NikoshBAN" pitchFamily="2" charset="0"/>
              <a:cs typeface="NikoshBAN" pitchFamily="2" charset="0"/>
            </a:rPr>
            <a:t>নলকুপ</a:t>
          </a:r>
          <a:endParaRPr lang="en-US" sz="2800" b="1" dirty="0">
            <a:latin typeface="NikoshBAN" pitchFamily="2" charset="0"/>
            <a:cs typeface="NikoshBAN" pitchFamily="2" charset="0"/>
          </a:endParaRPr>
        </a:p>
      </dgm:t>
    </dgm:pt>
    <dgm:pt modelId="{C51A8BAF-28C2-401D-A6C4-D43742CFC43D}" type="parTrans" cxnId="{77B13CD2-685A-4ED8-80C0-1C94AAD62524}">
      <dgm:prSet custT="1"/>
      <dgm:spPr/>
      <dgm:t>
        <a:bodyPr/>
        <a:lstStyle/>
        <a:p>
          <a:endParaRPr lang="en-US" sz="2000" b="1"/>
        </a:p>
      </dgm:t>
    </dgm:pt>
    <dgm:pt modelId="{59177433-8C87-4F41-AE47-8378421462BC}" type="sibTrans" cxnId="{77B13CD2-685A-4ED8-80C0-1C94AAD62524}">
      <dgm:prSet/>
      <dgm:spPr/>
      <dgm:t>
        <a:bodyPr/>
        <a:lstStyle/>
        <a:p>
          <a:endParaRPr lang="en-US" sz="2400" b="1"/>
        </a:p>
      </dgm:t>
    </dgm:pt>
    <dgm:pt modelId="{FF9C5FEA-7E0F-43B1-AC24-70FF3162F9EE}">
      <dgm:prSet custT="1"/>
      <dgm:spPr>
        <a:solidFill>
          <a:schemeClr val="accent3">
            <a:lumMod val="60000"/>
            <a:lumOff val="40000"/>
          </a:schemeClr>
        </a:solidFill>
        <a:ln w="38100">
          <a:solidFill>
            <a:srgbClr val="0000FF"/>
          </a:solidFill>
        </a:ln>
      </dgm:spPr>
      <dgm:t>
        <a:bodyPr/>
        <a:lstStyle/>
        <a:p>
          <a:r>
            <a:rPr lang="en-US" sz="3600" b="1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3600" b="1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dirty="0" err="1">
              <a:latin typeface="NikoshBAN" pitchFamily="2" charset="0"/>
              <a:cs typeface="NikoshBAN" pitchFamily="2" charset="0"/>
            </a:rPr>
            <a:t>কল</a:t>
          </a:r>
          <a:endParaRPr lang="en-US" sz="3600" b="1" dirty="0">
            <a:latin typeface="NikoshBAN" pitchFamily="2" charset="0"/>
            <a:cs typeface="NikoshBAN" pitchFamily="2" charset="0"/>
          </a:endParaRPr>
        </a:p>
      </dgm:t>
    </dgm:pt>
    <dgm:pt modelId="{9D23DF8F-91CE-4D3C-BA72-9023B6374933}" type="parTrans" cxnId="{E9F754A1-B06A-4714-848E-026E7ACF002D}">
      <dgm:prSet custT="1"/>
      <dgm:spPr/>
      <dgm:t>
        <a:bodyPr/>
        <a:lstStyle/>
        <a:p>
          <a:endParaRPr lang="en-US" sz="2000" b="1"/>
        </a:p>
      </dgm:t>
    </dgm:pt>
    <dgm:pt modelId="{85B5E842-BFB1-4AF7-9313-EECB5314B3FA}" type="sibTrans" cxnId="{E9F754A1-B06A-4714-848E-026E7ACF002D}">
      <dgm:prSet/>
      <dgm:spPr/>
      <dgm:t>
        <a:bodyPr/>
        <a:lstStyle/>
        <a:p>
          <a:endParaRPr lang="en-US" sz="2400" b="1"/>
        </a:p>
      </dgm:t>
    </dgm:pt>
    <dgm:pt modelId="{2AC86024-359E-4A28-BE61-5352A3B44926}">
      <dgm:prSet custT="1"/>
      <dgm:spPr>
        <a:solidFill>
          <a:schemeClr val="tx2">
            <a:lumMod val="60000"/>
            <a:lumOff val="40000"/>
          </a:schemeClr>
        </a:solidFill>
        <a:ln w="38100">
          <a:solidFill>
            <a:srgbClr val="000000"/>
          </a:solidFill>
        </a:ln>
      </dgm:spPr>
      <dgm:t>
        <a:bodyPr/>
        <a:lstStyle/>
        <a:p>
          <a:r>
            <a:rPr lang="en-US" sz="4000" b="1" dirty="0" err="1">
              <a:latin typeface="NikoshBAN" pitchFamily="2" charset="0"/>
              <a:cs typeface="NikoshBAN" pitchFamily="2" charset="0"/>
            </a:rPr>
            <a:t>বাঁধ</a:t>
          </a:r>
          <a:endParaRPr lang="en-US" sz="4000" b="1" dirty="0">
            <a:latin typeface="NikoshBAN" pitchFamily="2" charset="0"/>
            <a:cs typeface="NikoshBAN" pitchFamily="2" charset="0"/>
          </a:endParaRPr>
        </a:p>
      </dgm:t>
    </dgm:pt>
    <dgm:pt modelId="{74054E7E-5DE1-4242-8203-F1DF37D56E9D}" type="parTrans" cxnId="{53816FA5-027D-4A12-9FBE-578351B417F6}">
      <dgm:prSet/>
      <dgm:spPr/>
      <dgm:t>
        <a:bodyPr/>
        <a:lstStyle/>
        <a:p>
          <a:endParaRPr lang="en-US"/>
        </a:p>
      </dgm:t>
    </dgm:pt>
    <dgm:pt modelId="{EC2E6BE5-38AF-40A6-918B-B51046BA8BD8}" type="sibTrans" cxnId="{53816FA5-027D-4A12-9FBE-578351B417F6}">
      <dgm:prSet/>
      <dgm:spPr/>
      <dgm:t>
        <a:bodyPr/>
        <a:lstStyle/>
        <a:p>
          <a:endParaRPr lang="en-US"/>
        </a:p>
      </dgm:t>
    </dgm:pt>
    <dgm:pt modelId="{947D96A6-4D88-41CC-97BB-70015896B33B}" type="pres">
      <dgm:prSet presAssocID="{A6B4DDBB-6487-4D0A-8801-7CF2F46136E0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130F44-9686-4F95-A135-C184FBA39747}" type="pres">
      <dgm:prSet presAssocID="{0F9ED934-23B2-47D0-8E84-38BB4B528DC8}" presName="centerShape" presStyleLbl="node0" presStyleIdx="0" presStyleCnt="1" custScaleX="160441" custScaleY="151065" custLinFactNeighborX="0" custLinFactNeighborY="-1984"/>
      <dgm:spPr/>
    </dgm:pt>
    <dgm:pt modelId="{791E0F27-968B-4984-96FA-94C93EE53FEE}" type="pres">
      <dgm:prSet presAssocID="{5855E08C-2583-49B5-9073-A1F969A65A9B}" presName="parTrans" presStyleLbl="sibTrans2D1" presStyleIdx="0" presStyleCnt="5"/>
      <dgm:spPr/>
    </dgm:pt>
    <dgm:pt modelId="{63031918-1491-4CA7-B569-42A64B4ADA3A}" type="pres">
      <dgm:prSet presAssocID="{5855E08C-2583-49B5-9073-A1F969A65A9B}" presName="connectorText" presStyleLbl="sibTrans2D1" presStyleIdx="0" presStyleCnt="5"/>
      <dgm:spPr/>
    </dgm:pt>
    <dgm:pt modelId="{735BE73C-B8BB-45A7-9B3D-8CED3C505014}" type="pres">
      <dgm:prSet presAssocID="{AE0DDD49-B9F3-40CE-AAEE-5CEE8E5BCD9C}" presName="node" presStyleLbl="node1" presStyleIdx="0" presStyleCnt="5">
        <dgm:presLayoutVars>
          <dgm:bulletEnabled val="1"/>
        </dgm:presLayoutVars>
      </dgm:prSet>
      <dgm:spPr/>
    </dgm:pt>
    <dgm:pt modelId="{62521678-601B-4E02-9FFD-4FB7AF0D4325}" type="pres">
      <dgm:prSet presAssocID="{DA9B8E0A-ED3E-45EA-8157-CA6F540A5B5C}" presName="parTrans" presStyleLbl="sibTrans2D1" presStyleIdx="1" presStyleCnt="5"/>
      <dgm:spPr/>
    </dgm:pt>
    <dgm:pt modelId="{BDF71F77-4E11-4625-94A8-69A4EF479CE1}" type="pres">
      <dgm:prSet presAssocID="{DA9B8E0A-ED3E-45EA-8157-CA6F540A5B5C}" presName="connectorText" presStyleLbl="sibTrans2D1" presStyleIdx="1" presStyleCnt="5"/>
      <dgm:spPr/>
    </dgm:pt>
    <dgm:pt modelId="{A413FDB9-1917-421E-B624-7637D7C71B26}" type="pres">
      <dgm:prSet presAssocID="{423F7B6C-D9FC-45F1-B80B-7D1383F449FB}" presName="node" presStyleLbl="node1" presStyleIdx="1" presStyleCnt="5">
        <dgm:presLayoutVars>
          <dgm:bulletEnabled val="1"/>
        </dgm:presLayoutVars>
      </dgm:prSet>
      <dgm:spPr/>
    </dgm:pt>
    <dgm:pt modelId="{86718A15-570D-4A6C-83C0-84E1803D8C7F}" type="pres">
      <dgm:prSet presAssocID="{C51A8BAF-28C2-401D-A6C4-D43742CFC43D}" presName="parTrans" presStyleLbl="sibTrans2D1" presStyleIdx="2" presStyleCnt="5"/>
      <dgm:spPr/>
    </dgm:pt>
    <dgm:pt modelId="{CD0931C7-3292-4C03-AF90-10BD0DF425ED}" type="pres">
      <dgm:prSet presAssocID="{C51A8BAF-28C2-401D-A6C4-D43742CFC43D}" presName="connectorText" presStyleLbl="sibTrans2D1" presStyleIdx="2" presStyleCnt="5"/>
      <dgm:spPr/>
    </dgm:pt>
    <dgm:pt modelId="{E69F8371-ECF6-4EAB-B931-6E9886165C14}" type="pres">
      <dgm:prSet presAssocID="{D19480B0-C821-4EC6-9CB2-248A2009E50F}" presName="node" presStyleLbl="node1" presStyleIdx="2" presStyleCnt="5" custScaleX="113126">
        <dgm:presLayoutVars>
          <dgm:bulletEnabled val="1"/>
        </dgm:presLayoutVars>
      </dgm:prSet>
      <dgm:spPr/>
    </dgm:pt>
    <dgm:pt modelId="{426F72B5-B57A-4D08-9D7D-C9571AA0BB95}" type="pres">
      <dgm:prSet presAssocID="{9D23DF8F-91CE-4D3C-BA72-9023B6374933}" presName="parTrans" presStyleLbl="sibTrans2D1" presStyleIdx="3" presStyleCnt="5"/>
      <dgm:spPr/>
    </dgm:pt>
    <dgm:pt modelId="{3949D9C3-BD81-4DEB-B190-5A6531183FAA}" type="pres">
      <dgm:prSet presAssocID="{9D23DF8F-91CE-4D3C-BA72-9023B6374933}" presName="connectorText" presStyleLbl="sibTrans2D1" presStyleIdx="3" presStyleCnt="5"/>
      <dgm:spPr/>
    </dgm:pt>
    <dgm:pt modelId="{60039D22-F736-40D8-BD98-DFDDE2C12212}" type="pres">
      <dgm:prSet presAssocID="{FF9C5FEA-7E0F-43B1-AC24-70FF3162F9EE}" presName="node" presStyleLbl="node1" presStyleIdx="3" presStyleCnt="5" custRadScaleRad="100916" custRadScaleInc="2511">
        <dgm:presLayoutVars>
          <dgm:bulletEnabled val="1"/>
        </dgm:presLayoutVars>
      </dgm:prSet>
      <dgm:spPr/>
    </dgm:pt>
    <dgm:pt modelId="{CAD28131-92DD-42CE-A38B-F80B587C6A31}" type="pres">
      <dgm:prSet presAssocID="{74054E7E-5DE1-4242-8203-F1DF37D56E9D}" presName="parTrans" presStyleLbl="sibTrans2D1" presStyleIdx="4" presStyleCnt="5"/>
      <dgm:spPr/>
    </dgm:pt>
    <dgm:pt modelId="{DA8DE705-1074-402C-89E9-3478DC71E6C7}" type="pres">
      <dgm:prSet presAssocID="{74054E7E-5DE1-4242-8203-F1DF37D56E9D}" presName="connectorText" presStyleLbl="sibTrans2D1" presStyleIdx="4" presStyleCnt="5"/>
      <dgm:spPr/>
    </dgm:pt>
    <dgm:pt modelId="{ECEA439A-F08B-4353-BE88-8975B47FB6FB}" type="pres">
      <dgm:prSet presAssocID="{2AC86024-359E-4A28-BE61-5352A3B44926}" presName="node" presStyleLbl="node1" presStyleIdx="4" presStyleCnt="5">
        <dgm:presLayoutVars>
          <dgm:bulletEnabled val="1"/>
        </dgm:presLayoutVars>
      </dgm:prSet>
      <dgm:spPr/>
    </dgm:pt>
  </dgm:ptLst>
  <dgm:cxnLst>
    <dgm:cxn modelId="{1ECAED0F-F627-42DF-9630-89083906A6E7}" type="presOf" srcId="{DA9B8E0A-ED3E-45EA-8157-CA6F540A5B5C}" destId="{BDF71F77-4E11-4625-94A8-69A4EF479CE1}" srcOrd="1" destOrd="0" presId="urn:microsoft.com/office/officeart/2005/8/layout/radial5"/>
    <dgm:cxn modelId="{F9ADE218-4ED0-460B-B217-4F6A65A911BC}" type="presOf" srcId="{423F7B6C-D9FC-45F1-B80B-7D1383F449FB}" destId="{A413FDB9-1917-421E-B624-7637D7C71B26}" srcOrd="0" destOrd="0" presId="urn:microsoft.com/office/officeart/2005/8/layout/radial5"/>
    <dgm:cxn modelId="{A416851B-F6BA-4864-9971-9A60C6ED08A9}" type="presOf" srcId="{2AC86024-359E-4A28-BE61-5352A3B44926}" destId="{ECEA439A-F08B-4353-BE88-8975B47FB6FB}" srcOrd="0" destOrd="0" presId="urn:microsoft.com/office/officeart/2005/8/layout/radial5"/>
    <dgm:cxn modelId="{1C1B332D-4106-4EEC-A62F-341FDE96EEB2}" type="presOf" srcId="{74054E7E-5DE1-4242-8203-F1DF37D56E9D}" destId="{CAD28131-92DD-42CE-A38B-F80B587C6A31}" srcOrd="0" destOrd="0" presId="urn:microsoft.com/office/officeart/2005/8/layout/radial5"/>
    <dgm:cxn modelId="{16DEC336-3CCA-42E5-B50E-742013F7667F}" type="presOf" srcId="{74054E7E-5DE1-4242-8203-F1DF37D56E9D}" destId="{DA8DE705-1074-402C-89E9-3478DC71E6C7}" srcOrd="1" destOrd="0" presId="urn:microsoft.com/office/officeart/2005/8/layout/radial5"/>
    <dgm:cxn modelId="{00360C39-BDDD-41B1-841B-ED97D33D0A4F}" type="presOf" srcId="{DA9B8E0A-ED3E-45EA-8157-CA6F540A5B5C}" destId="{62521678-601B-4E02-9FFD-4FB7AF0D4325}" srcOrd="0" destOrd="0" presId="urn:microsoft.com/office/officeart/2005/8/layout/radial5"/>
    <dgm:cxn modelId="{66A3AD49-6A79-4E59-97EF-080795FD4FF5}" type="presOf" srcId="{C51A8BAF-28C2-401D-A6C4-D43742CFC43D}" destId="{CD0931C7-3292-4C03-AF90-10BD0DF425ED}" srcOrd="1" destOrd="0" presId="urn:microsoft.com/office/officeart/2005/8/layout/radial5"/>
    <dgm:cxn modelId="{CB7A5274-AAA4-4B95-8778-29AE4CFF3278}" srcId="{A6B4DDBB-6487-4D0A-8801-7CF2F46136E0}" destId="{0F9ED934-23B2-47D0-8E84-38BB4B528DC8}" srcOrd="0" destOrd="0" parTransId="{F1581448-C2D1-49DA-8765-DFFC4B55E211}" sibTransId="{45104847-7103-48BE-8739-74EEB2E9AC47}"/>
    <dgm:cxn modelId="{65F4A97C-58BD-4168-93F0-B798AE0FC3AD}" type="presOf" srcId="{9D23DF8F-91CE-4D3C-BA72-9023B6374933}" destId="{426F72B5-B57A-4D08-9D7D-C9571AA0BB95}" srcOrd="0" destOrd="0" presId="urn:microsoft.com/office/officeart/2005/8/layout/radial5"/>
    <dgm:cxn modelId="{04047B7E-5F26-4396-8895-2393A225E2F6}" type="presOf" srcId="{5855E08C-2583-49B5-9073-A1F969A65A9B}" destId="{791E0F27-968B-4984-96FA-94C93EE53FEE}" srcOrd="0" destOrd="0" presId="urn:microsoft.com/office/officeart/2005/8/layout/radial5"/>
    <dgm:cxn modelId="{B862737F-6C03-423D-85E3-CBB66CA62DA6}" type="presOf" srcId="{0F9ED934-23B2-47D0-8E84-38BB4B528DC8}" destId="{5D130F44-9686-4F95-A135-C184FBA39747}" srcOrd="0" destOrd="0" presId="urn:microsoft.com/office/officeart/2005/8/layout/radial5"/>
    <dgm:cxn modelId="{E9F754A1-B06A-4714-848E-026E7ACF002D}" srcId="{0F9ED934-23B2-47D0-8E84-38BB4B528DC8}" destId="{FF9C5FEA-7E0F-43B1-AC24-70FF3162F9EE}" srcOrd="3" destOrd="0" parTransId="{9D23DF8F-91CE-4D3C-BA72-9023B6374933}" sibTransId="{85B5E842-BFB1-4AF7-9313-EECB5314B3FA}"/>
    <dgm:cxn modelId="{53816FA5-027D-4A12-9FBE-578351B417F6}" srcId="{0F9ED934-23B2-47D0-8E84-38BB4B528DC8}" destId="{2AC86024-359E-4A28-BE61-5352A3B44926}" srcOrd="4" destOrd="0" parTransId="{74054E7E-5DE1-4242-8203-F1DF37D56E9D}" sibTransId="{EC2E6BE5-38AF-40A6-918B-B51046BA8BD8}"/>
    <dgm:cxn modelId="{5FC216A9-51D7-4019-B9BA-6B845C26AD3F}" srcId="{0F9ED934-23B2-47D0-8E84-38BB4B528DC8}" destId="{423F7B6C-D9FC-45F1-B80B-7D1383F449FB}" srcOrd="1" destOrd="0" parTransId="{DA9B8E0A-ED3E-45EA-8157-CA6F540A5B5C}" sibTransId="{2CB9BCC7-3D4A-4D35-9E6B-9914AF3FA293}"/>
    <dgm:cxn modelId="{B4F6B7AA-8732-44C6-B648-7D3EDD3A609C}" srcId="{0F9ED934-23B2-47D0-8E84-38BB4B528DC8}" destId="{AE0DDD49-B9F3-40CE-AAEE-5CEE8E5BCD9C}" srcOrd="0" destOrd="0" parTransId="{5855E08C-2583-49B5-9073-A1F969A65A9B}" sibTransId="{708B6299-73BE-4BB5-B738-CCED41258750}"/>
    <dgm:cxn modelId="{B66171AC-1B00-459D-9EF3-4F0B8CA09A2F}" type="presOf" srcId="{9D23DF8F-91CE-4D3C-BA72-9023B6374933}" destId="{3949D9C3-BD81-4DEB-B190-5A6531183FAA}" srcOrd="1" destOrd="0" presId="urn:microsoft.com/office/officeart/2005/8/layout/radial5"/>
    <dgm:cxn modelId="{9E1C82BF-17D1-4FF1-9A7B-10370BA1113E}" type="presOf" srcId="{AE0DDD49-B9F3-40CE-AAEE-5CEE8E5BCD9C}" destId="{735BE73C-B8BB-45A7-9B3D-8CED3C505014}" srcOrd="0" destOrd="0" presId="urn:microsoft.com/office/officeart/2005/8/layout/radial5"/>
    <dgm:cxn modelId="{4D2A57C2-94CA-4310-8BF1-80DA5D724AE8}" type="presOf" srcId="{FF9C5FEA-7E0F-43B1-AC24-70FF3162F9EE}" destId="{60039D22-F736-40D8-BD98-DFDDE2C12212}" srcOrd="0" destOrd="0" presId="urn:microsoft.com/office/officeart/2005/8/layout/radial5"/>
    <dgm:cxn modelId="{02A4E8CC-AFD7-4A83-94F9-41A4DBC44B93}" type="presOf" srcId="{5855E08C-2583-49B5-9073-A1F969A65A9B}" destId="{63031918-1491-4CA7-B569-42A64B4ADA3A}" srcOrd="1" destOrd="0" presId="urn:microsoft.com/office/officeart/2005/8/layout/radial5"/>
    <dgm:cxn modelId="{DEED99CD-1C75-4246-80B1-6BE228C0898E}" type="presOf" srcId="{D19480B0-C821-4EC6-9CB2-248A2009E50F}" destId="{E69F8371-ECF6-4EAB-B931-6E9886165C14}" srcOrd="0" destOrd="0" presId="urn:microsoft.com/office/officeart/2005/8/layout/radial5"/>
    <dgm:cxn modelId="{77B13CD2-685A-4ED8-80C0-1C94AAD62524}" srcId="{0F9ED934-23B2-47D0-8E84-38BB4B528DC8}" destId="{D19480B0-C821-4EC6-9CB2-248A2009E50F}" srcOrd="2" destOrd="0" parTransId="{C51A8BAF-28C2-401D-A6C4-D43742CFC43D}" sibTransId="{59177433-8C87-4F41-AE47-8378421462BC}"/>
    <dgm:cxn modelId="{D3C516D4-D970-4704-95F8-CEC84F62904C}" type="presOf" srcId="{C51A8BAF-28C2-401D-A6C4-D43742CFC43D}" destId="{86718A15-570D-4A6C-83C0-84E1803D8C7F}" srcOrd="0" destOrd="0" presId="urn:microsoft.com/office/officeart/2005/8/layout/radial5"/>
    <dgm:cxn modelId="{059E61F8-6BEB-4DCA-B68B-5AAAEAC2BA0C}" type="presOf" srcId="{A6B4DDBB-6487-4D0A-8801-7CF2F46136E0}" destId="{947D96A6-4D88-41CC-97BB-70015896B33B}" srcOrd="0" destOrd="0" presId="urn:microsoft.com/office/officeart/2005/8/layout/radial5"/>
    <dgm:cxn modelId="{59E75E08-26E6-47A1-8F33-25AB6F8A737E}" type="presParOf" srcId="{947D96A6-4D88-41CC-97BB-70015896B33B}" destId="{5D130F44-9686-4F95-A135-C184FBA39747}" srcOrd="0" destOrd="0" presId="urn:microsoft.com/office/officeart/2005/8/layout/radial5"/>
    <dgm:cxn modelId="{6C1A9C21-D6FA-46FB-AF4B-C956725F5719}" type="presParOf" srcId="{947D96A6-4D88-41CC-97BB-70015896B33B}" destId="{791E0F27-968B-4984-96FA-94C93EE53FEE}" srcOrd="1" destOrd="0" presId="urn:microsoft.com/office/officeart/2005/8/layout/radial5"/>
    <dgm:cxn modelId="{0E06F633-3B63-45DB-AC93-19C1BB990FB8}" type="presParOf" srcId="{791E0F27-968B-4984-96FA-94C93EE53FEE}" destId="{63031918-1491-4CA7-B569-42A64B4ADA3A}" srcOrd="0" destOrd="0" presId="urn:microsoft.com/office/officeart/2005/8/layout/radial5"/>
    <dgm:cxn modelId="{674632CC-5235-4B18-BA9F-CB68FCCCB2B6}" type="presParOf" srcId="{947D96A6-4D88-41CC-97BB-70015896B33B}" destId="{735BE73C-B8BB-45A7-9B3D-8CED3C505014}" srcOrd="2" destOrd="0" presId="urn:microsoft.com/office/officeart/2005/8/layout/radial5"/>
    <dgm:cxn modelId="{643B9C2B-05EC-4F1F-A7EC-292449F93F43}" type="presParOf" srcId="{947D96A6-4D88-41CC-97BB-70015896B33B}" destId="{62521678-601B-4E02-9FFD-4FB7AF0D4325}" srcOrd="3" destOrd="0" presId="urn:microsoft.com/office/officeart/2005/8/layout/radial5"/>
    <dgm:cxn modelId="{3F0C5E50-8D01-4F98-964F-E7F2CAF3DC6B}" type="presParOf" srcId="{62521678-601B-4E02-9FFD-4FB7AF0D4325}" destId="{BDF71F77-4E11-4625-94A8-69A4EF479CE1}" srcOrd="0" destOrd="0" presId="urn:microsoft.com/office/officeart/2005/8/layout/radial5"/>
    <dgm:cxn modelId="{1B9153E7-0392-4CC2-B8E9-606E510CBE61}" type="presParOf" srcId="{947D96A6-4D88-41CC-97BB-70015896B33B}" destId="{A413FDB9-1917-421E-B624-7637D7C71B26}" srcOrd="4" destOrd="0" presId="urn:microsoft.com/office/officeart/2005/8/layout/radial5"/>
    <dgm:cxn modelId="{E3A777D2-425E-4316-AE54-E374AF3CFBA9}" type="presParOf" srcId="{947D96A6-4D88-41CC-97BB-70015896B33B}" destId="{86718A15-570D-4A6C-83C0-84E1803D8C7F}" srcOrd="5" destOrd="0" presId="urn:microsoft.com/office/officeart/2005/8/layout/radial5"/>
    <dgm:cxn modelId="{32EC19E2-F42C-4570-8E20-FBAB895E9474}" type="presParOf" srcId="{86718A15-570D-4A6C-83C0-84E1803D8C7F}" destId="{CD0931C7-3292-4C03-AF90-10BD0DF425ED}" srcOrd="0" destOrd="0" presId="urn:microsoft.com/office/officeart/2005/8/layout/radial5"/>
    <dgm:cxn modelId="{76BA6CDE-2F9D-4324-A78C-49C97583DD40}" type="presParOf" srcId="{947D96A6-4D88-41CC-97BB-70015896B33B}" destId="{E69F8371-ECF6-4EAB-B931-6E9886165C14}" srcOrd="6" destOrd="0" presId="urn:microsoft.com/office/officeart/2005/8/layout/radial5"/>
    <dgm:cxn modelId="{CABDB334-24CC-4EC6-B54C-B5A85DB932B7}" type="presParOf" srcId="{947D96A6-4D88-41CC-97BB-70015896B33B}" destId="{426F72B5-B57A-4D08-9D7D-C9571AA0BB95}" srcOrd="7" destOrd="0" presId="urn:microsoft.com/office/officeart/2005/8/layout/radial5"/>
    <dgm:cxn modelId="{1CC8DC9D-4658-41B8-A49F-F9EC1C913ED7}" type="presParOf" srcId="{426F72B5-B57A-4D08-9D7D-C9571AA0BB95}" destId="{3949D9C3-BD81-4DEB-B190-5A6531183FAA}" srcOrd="0" destOrd="0" presId="urn:microsoft.com/office/officeart/2005/8/layout/radial5"/>
    <dgm:cxn modelId="{E8A1756C-90CE-4441-B995-3A31A60B9C66}" type="presParOf" srcId="{947D96A6-4D88-41CC-97BB-70015896B33B}" destId="{60039D22-F736-40D8-BD98-DFDDE2C12212}" srcOrd="8" destOrd="0" presId="urn:microsoft.com/office/officeart/2005/8/layout/radial5"/>
    <dgm:cxn modelId="{64D67506-68BA-4184-BC42-470392FB1F46}" type="presParOf" srcId="{947D96A6-4D88-41CC-97BB-70015896B33B}" destId="{CAD28131-92DD-42CE-A38B-F80B587C6A31}" srcOrd="9" destOrd="0" presId="urn:microsoft.com/office/officeart/2005/8/layout/radial5"/>
    <dgm:cxn modelId="{B1AED0A0-D6C9-4FEC-9304-21105B00830B}" type="presParOf" srcId="{CAD28131-92DD-42CE-A38B-F80B587C6A31}" destId="{DA8DE705-1074-402C-89E9-3478DC71E6C7}" srcOrd="0" destOrd="0" presId="urn:microsoft.com/office/officeart/2005/8/layout/radial5"/>
    <dgm:cxn modelId="{9828490D-1736-437B-B3EC-5F199DA2639B}" type="presParOf" srcId="{947D96A6-4D88-41CC-97BB-70015896B33B}" destId="{ECEA439A-F08B-4353-BE88-8975B47FB6FB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0F44-9686-4F95-A135-C184FBA39747}">
      <dsp:nvSpPr>
        <dsp:cNvPr id="0" name=""/>
        <dsp:cNvSpPr/>
      </dsp:nvSpPr>
      <dsp:spPr>
        <a:xfrm>
          <a:off x="2209796" y="1636812"/>
          <a:ext cx="1981207" cy="1944587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প্রাকৃতিক</a:t>
          </a:r>
          <a:r>
            <a:rPr lang="en-US" sz="2800" b="1" kern="1200" dirty="0"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উৎস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2499937" y="1921590"/>
        <a:ext cx="1400925" cy="1375031"/>
      </dsp:txXfrm>
    </dsp:sp>
    <dsp:sp modelId="{E3C5AE87-D2CB-49D6-9365-232A53F6CEC7}">
      <dsp:nvSpPr>
        <dsp:cNvPr id="0" name=""/>
        <dsp:cNvSpPr/>
      </dsp:nvSpPr>
      <dsp:spPr>
        <a:xfrm rot="16200000">
          <a:off x="3130880" y="1276330"/>
          <a:ext cx="139039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151736" y="1390485"/>
        <a:ext cx="97327" cy="279897"/>
      </dsp:txXfrm>
    </dsp:sp>
    <dsp:sp modelId="{78BFB645-27C6-46E6-9DD0-4700173BA26F}">
      <dsp:nvSpPr>
        <dsp:cNvPr id="0" name=""/>
        <dsp:cNvSpPr/>
      </dsp:nvSpPr>
      <dsp:spPr>
        <a:xfrm>
          <a:off x="2514376" y="2428"/>
          <a:ext cx="1372046" cy="1372046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সমুদ্র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715307" y="203359"/>
        <a:ext cx="970184" cy="970184"/>
      </dsp:txXfrm>
    </dsp:sp>
    <dsp:sp modelId="{791E0F27-968B-4984-96FA-94C93EE53FEE}">
      <dsp:nvSpPr>
        <dsp:cNvPr id="0" name=""/>
        <dsp:cNvSpPr/>
      </dsp:nvSpPr>
      <dsp:spPr>
        <a:xfrm rot="20520000">
          <a:off x="4189060" y="2033457"/>
          <a:ext cx="130285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4190016" y="2132795"/>
        <a:ext cx="91200" cy="279897"/>
      </dsp:txXfrm>
    </dsp:sp>
    <dsp:sp modelId="{735BE73C-B8BB-45A7-9B3D-8CED3C505014}">
      <dsp:nvSpPr>
        <dsp:cNvPr id="0" name=""/>
        <dsp:cNvSpPr/>
      </dsp:nvSpPr>
      <dsp:spPr>
        <a:xfrm>
          <a:off x="4341028" y="1329567"/>
          <a:ext cx="1372046" cy="1372046"/>
        </a:xfrm>
        <a:prstGeom prst="ellipse">
          <a:avLst/>
        </a:prstGeom>
        <a:solidFill>
          <a:schemeClr val="accent5">
            <a:lumMod val="60000"/>
            <a:lumOff val="4000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বৃষ্টি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4541959" y="1530498"/>
        <a:ext cx="970184" cy="970184"/>
      </dsp:txXfrm>
    </dsp:sp>
    <dsp:sp modelId="{62521678-601B-4E02-9FFD-4FB7AF0D4325}">
      <dsp:nvSpPr>
        <dsp:cNvPr id="0" name=""/>
        <dsp:cNvSpPr/>
      </dsp:nvSpPr>
      <dsp:spPr>
        <a:xfrm rot="3240000">
          <a:off x="3780692" y="3267982"/>
          <a:ext cx="135747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>
        <a:off x="3789086" y="3344808"/>
        <a:ext cx="95023" cy="279897"/>
      </dsp:txXfrm>
    </dsp:sp>
    <dsp:sp modelId="{A413FDB9-1917-421E-B624-7637D7C71B26}">
      <dsp:nvSpPr>
        <dsp:cNvPr id="0" name=""/>
        <dsp:cNvSpPr/>
      </dsp:nvSpPr>
      <dsp:spPr>
        <a:xfrm>
          <a:off x="3643309" y="3476925"/>
          <a:ext cx="1372046" cy="1372046"/>
        </a:xfrm>
        <a:prstGeom prst="ellipse">
          <a:avLst/>
        </a:prstGeom>
        <a:solidFill>
          <a:srgbClr val="FFFF00"/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নদী-নালা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3844240" y="3677856"/>
        <a:ext cx="970184" cy="970184"/>
      </dsp:txXfrm>
    </dsp:sp>
    <dsp:sp modelId="{86718A15-570D-4A6C-83C0-84E1803D8C7F}">
      <dsp:nvSpPr>
        <dsp:cNvPr id="0" name=""/>
        <dsp:cNvSpPr/>
      </dsp:nvSpPr>
      <dsp:spPr>
        <a:xfrm rot="7560000">
          <a:off x="2484360" y="3267982"/>
          <a:ext cx="135747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2516690" y="3344808"/>
        <a:ext cx="95023" cy="279897"/>
      </dsp:txXfrm>
    </dsp:sp>
    <dsp:sp modelId="{E69F8371-ECF6-4EAB-B931-6E9886165C14}">
      <dsp:nvSpPr>
        <dsp:cNvPr id="0" name=""/>
        <dsp:cNvSpPr/>
      </dsp:nvSpPr>
      <dsp:spPr>
        <a:xfrm>
          <a:off x="1385444" y="3476925"/>
          <a:ext cx="1372046" cy="13720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8575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খাল-বিল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1586375" y="3677856"/>
        <a:ext cx="970184" cy="970184"/>
      </dsp:txXfrm>
    </dsp:sp>
    <dsp:sp modelId="{426F72B5-B57A-4D08-9D7D-C9571AA0BB95}">
      <dsp:nvSpPr>
        <dsp:cNvPr id="0" name=""/>
        <dsp:cNvSpPr/>
      </dsp:nvSpPr>
      <dsp:spPr>
        <a:xfrm rot="11880000">
          <a:off x="2081454" y="2033457"/>
          <a:ext cx="130285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b="1" kern="1200"/>
        </a:p>
      </dsp:txBody>
      <dsp:txXfrm rot="10800000">
        <a:off x="2119583" y="2132795"/>
        <a:ext cx="91200" cy="279897"/>
      </dsp:txXfrm>
    </dsp:sp>
    <dsp:sp modelId="{60039D22-F736-40D8-BD98-DFDDE2C12212}">
      <dsp:nvSpPr>
        <dsp:cNvPr id="0" name=""/>
        <dsp:cNvSpPr/>
      </dsp:nvSpPr>
      <dsp:spPr>
        <a:xfrm>
          <a:off x="687725" y="1329567"/>
          <a:ext cx="1372046" cy="13720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latin typeface="NikoshBAN" pitchFamily="2" charset="0"/>
              <a:cs typeface="NikoshBAN" pitchFamily="2" charset="0"/>
            </a:rPr>
            <a:t>হ্রদ</a:t>
          </a:r>
          <a:endParaRPr lang="en-US" sz="4800" b="1" kern="1200" dirty="0">
            <a:latin typeface="NikoshBAN" pitchFamily="2" charset="0"/>
            <a:cs typeface="NikoshBAN" pitchFamily="2" charset="0"/>
          </a:endParaRPr>
        </a:p>
      </dsp:txBody>
      <dsp:txXfrm>
        <a:off x="888656" y="1530498"/>
        <a:ext cx="970184" cy="9701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30F44-9686-4F95-A135-C184FBA39747}">
      <dsp:nvSpPr>
        <dsp:cNvPr id="0" name=""/>
        <dsp:cNvSpPr/>
      </dsp:nvSpPr>
      <dsp:spPr>
        <a:xfrm>
          <a:off x="2099737" y="1496553"/>
          <a:ext cx="2201325" cy="2072682"/>
        </a:xfrm>
        <a:prstGeom prst="ellipse">
          <a:avLst/>
        </a:prstGeom>
        <a:solidFill>
          <a:srgbClr val="FF000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মানুষের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তৈরী</a:t>
          </a:r>
          <a:r>
            <a:rPr lang="en-US" sz="32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উৎস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422114" y="1800090"/>
        <a:ext cx="1556571" cy="1465608"/>
      </dsp:txXfrm>
    </dsp:sp>
    <dsp:sp modelId="{791E0F27-968B-4984-96FA-94C93EE53FEE}">
      <dsp:nvSpPr>
        <dsp:cNvPr id="0" name=""/>
        <dsp:cNvSpPr/>
      </dsp:nvSpPr>
      <dsp:spPr>
        <a:xfrm rot="16200000">
          <a:off x="3168049" y="1204097"/>
          <a:ext cx="64701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3177754" y="1307101"/>
        <a:ext cx="45291" cy="279897"/>
      </dsp:txXfrm>
    </dsp:sp>
    <dsp:sp modelId="{735BE73C-B8BB-45A7-9B3D-8CED3C505014}">
      <dsp:nvSpPr>
        <dsp:cNvPr id="0" name=""/>
        <dsp:cNvSpPr/>
      </dsp:nvSpPr>
      <dsp:spPr>
        <a:xfrm>
          <a:off x="2514376" y="2428"/>
          <a:ext cx="1372046" cy="1372046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 err="1">
              <a:latin typeface="NikoshBAN" pitchFamily="2" charset="0"/>
              <a:cs typeface="NikoshBAN" pitchFamily="2" charset="0"/>
            </a:rPr>
            <a:t>পুকুর</a:t>
          </a:r>
          <a:endParaRPr lang="en-US" sz="3200" b="1" kern="1200" dirty="0">
            <a:latin typeface="NikoshBAN" pitchFamily="2" charset="0"/>
            <a:cs typeface="NikoshBAN" pitchFamily="2" charset="0"/>
          </a:endParaRPr>
        </a:p>
      </dsp:txBody>
      <dsp:txXfrm>
        <a:off x="2715307" y="203359"/>
        <a:ext cx="970184" cy="970184"/>
      </dsp:txXfrm>
    </dsp:sp>
    <dsp:sp modelId="{62521678-601B-4E02-9FFD-4FB7AF0D4325}">
      <dsp:nvSpPr>
        <dsp:cNvPr id="0" name=""/>
        <dsp:cNvSpPr/>
      </dsp:nvSpPr>
      <dsp:spPr>
        <a:xfrm rot="20651280">
          <a:off x="4278010" y="1985689"/>
          <a:ext cx="62007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4278362" y="2081522"/>
        <a:ext cx="43405" cy="279897"/>
      </dsp:txXfrm>
    </dsp:sp>
    <dsp:sp modelId="{A413FDB9-1917-421E-B624-7637D7C71B26}">
      <dsp:nvSpPr>
        <dsp:cNvPr id="0" name=""/>
        <dsp:cNvSpPr/>
      </dsp:nvSpPr>
      <dsp:spPr>
        <a:xfrm>
          <a:off x="4341028" y="1329567"/>
          <a:ext cx="1372046" cy="1372046"/>
        </a:xfrm>
        <a:prstGeom prst="ellipse">
          <a:avLst/>
        </a:prstGeom>
        <a:solidFill>
          <a:srgbClr val="FFFF00"/>
        </a:solidFill>
        <a:ln w="3810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কুয়া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4541959" y="1530498"/>
        <a:ext cx="970184" cy="970184"/>
      </dsp:txXfrm>
    </dsp:sp>
    <dsp:sp modelId="{86718A15-570D-4A6C-83C0-84E1803D8C7F}">
      <dsp:nvSpPr>
        <dsp:cNvPr id="0" name=""/>
        <dsp:cNvSpPr/>
      </dsp:nvSpPr>
      <dsp:spPr>
        <a:xfrm rot="3317673">
          <a:off x="3804005" y="3253518"/>
          <a:ext cx="114041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>
        <a:off x="3811372" y="3332754"/>
        <a:ext cx="79829" cy="279897"/>
      </dsp:txXfrm>
    </dsp:sp>
    <dsp:sp modelId="{E69F8371-ECF6-4EAB-B931-6E9886165C14}">
      <dsp:nvSpPr>
        <dsp:cNvPr id="0" name=""/>
        <dsp:cNvSpPr/>
      </dsp:nvSpPr>
      <dsp:spPr>
        <a:xfrm>
          <a:off x="3553262" y="3476925"/>
          <a:ext cx="1552141" cy="1372046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 err="1">
              <a:latin typeface="NikoshBAN" pitchFamily="2" charset="0"/>
              <a:cs typeface="NikoshBAN" pitchFamily="2" charset="0"/>
            </a:rPr>
            <a:t>নলকুপ</a:t>
          </a:r>
          <a:endParaRPr lang="en-US" sz="2800" b="1" kern="1200" dirty="0">
            <a:latin typeface="NikoshBAN" pitchFamily="2" charset="0"/>
            <a:cs typeface="NikoshBAN" pitchFamily="2" charset="0"/>
          </a:endParaRPr>
        </a:p>
      </dsp:txBody>
      <dsp:txXfrm>
        <a:off x="3780568" y="3677856"/>
        <a:ext cx="1097529" cy="970184"/>
      </dsp:txXfrm>
    </dsp:sp>
    <dsp:sp modelId="{426F72B5-B57A-4D08-9D7D-C9571AA0BB95}">
      <dsp:nvSpPr>
        <dsp:cNvPr id="0" name=""/>
        <dsp:cNvSpPr/>
      </dsp:nvSpPr>
      <dsp:spPr>
        <a:xfrm rot="7535558">
          <a:off x="2444730" y="3260346"/>
          <a:ext cx="136125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b="1" kern="1200"/>
        </a:p>
      </dsp:txBody>
      <dsp:txXfrm rot="10800000">
        <a:off x="2477032" y="3337041"/>
        <a:ext cx="95288" cy="279897"/>
      </dsp:txXfrm>
    </dsp:sp>
    <dsp:sp modelId="{60039D22-F736-40D8-BD98-DFDDE2C12212}">
      <dsp:nvSpPr>
        <dsp:cNvPr id="0" name=""/>
        <dsp:cNvSpPr/>
      </dsp:nvSpPr>
      <dsp:spPr>
        <a:xfrm>
          <a:off x="1350506" y="3472989"/>
          <a:ext cx="1372046" cy="137204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38100" cap="flat" cmpd="sng" algn="ctr">
          <a:solidFill>
            <a:srgbClr val="0000F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পানির</a:t>
          </a:r>
          <a:r>
            <a:rPr lang="en-US" sz="3600" b="1" kern="1200" dirty="0">
              <a:latin typeface="NikoshBAN" pitchFamily="2" charset="0"/>
              <a:cs typeface="NikoshBAN" pitchFamily="2" charset="0"/>
            </a:rPr>
            <a:t> </a:t>
          </a:r>
          <a:r>
            <a:rPr lang="en-US" sz="3600" b="1" kern="1200" dirty="0" err="1">
              <a:latin typeface="NikoshBAN" pitchFamily="2" charset="0"/>
              <a:cs typeface="NikoshBAN" pitchFamily="2" charset="0"/>
            </a:rPr>
            <a:t>কল</a:t>
          </a:r>
          <a:endParaRPr lang="en-US" sz="3600" b="1" kern="1200" dirty="0">
            <a:latin typeface="NikoshBAN" pitchFamily="2" charset="0"/>
            <a:cs typeface="NikoshBAN" pitchFamily="2" charset="0"/>
          </a:endParaRPr>
        </a:p>
      </dsp:txBody>
      <dsp:txXfrm>
        <a:off x="1551437" y="3673920"/>
        <a:ext cx="970184" cy="970184"/>
      </dsp:txXfrm>
    </dsp:sp>
    <dsp:sp modelId="{CAD28131-92DD-42CE-A38B-F80B587C6A31}">
      <dsp:nvSpPr>
        <dsp:cNvPr id="0" name=""/>
        <dsp:cNvSpPr/>
      </dsp:nvSpPr>
      <dsp:spPr>
        <a:xfrm rot="11748720">
          <a:off x="2060782" y="1985689"/>
          <a:ext cx="62007" cy="4664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2079032" y="2081522"/>
        <a:ext cx="43405" cy="279897"/>
      </dsp:txXfrm>
    </dsp:sp>
    <dsp:sp modelId="{ECEA439A-F08B-4353-BE88-8975B47FB6FB}">
      <dsp:nvSpPr>
        <dsp:cNvPr id="0" name=""/>
        <dsp:cNvSpPr/>
      </dsp:nvSpPr>
      <dsp:spPr>
        <a:xfrm>
          <a:off x="687725" y="1329567"/>
          <a:ext cx="1372046" cy="1372046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3810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 err="1">
              <a:latin typeface="NikoshBAN" pitchFamily="2" charset="0"/>
              <a:cs typeface="NikoshBAN" pitchFamily="2" charset="0"/>
            </a:rPr>
            <a:t>বাঁধ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888656" y="1530498"/>
        <a:ext cx="970184" cy="9701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4DE5E8-DDDE-48BC-A2F0-D30DC24BA78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818A2-5EAE-400F-9635-B2CC6BEAE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99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E070B6-0558-4483-9E62-7F45A8B46A2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9596F-B61C-4681-9E28-8D4E14FDAF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1DE742-1367-4288-B14C-E00AE9EB3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DED9A-0320-48F4-8B05-37DC96562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5DD734-094C-4221-ADCB-C1CABE4E7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547BF-66BA-4D82-96D1-604021E70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9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4E92E-B0DD-4067-ACAA-11E5F3C0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6493C-CF8E-4CD8-BA6D-F9D09F66E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182117-8BB6-48AA-A4BC-8CEA932CB3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DD360-AB0E-469F-9F0F-0DB577206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C356A-EAA4-4065-8F84-82DF266A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48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FE0996-F50E-4202-9A24-857423DD52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D68CE5-CDC6-4A63-8905-12DDCD64F0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C18F-579D-4B24-B757-9E068FCA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638A0-525A-4F4F-B298-08B386619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82DE9-D86C-4E37-AC32-D2272A586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60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639EB-83DA-45C8-9C05-71DA325FF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B88509-AD32-4954-A7C0-6C4C3C1D2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EDE371-1A96-4D82-8996-DE27D35DF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D8CFA-687B-4493-A7AF-72C3E5DF1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D7B7D0-1B77-4120-80D8-FB9831443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12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A597D-42F1-454E-89E0-2F2C0B7A7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C5BE6-C85A-4D68-9CB5-C5F070F30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77CFFC-7601-470B-AB94-6AEAF9492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B259C-5FDE-4011-B538-349B7F49C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230F9-B178-4002-8037-698EB2FCE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9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4B67C-BB98-4A94-99D8-B4F2F9B55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B0100-9F08-40BC-9E69-52DF4BEA9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80FA9-82F2-437C-8CED-E59DCE238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BC482C-DF83-4009-B8C2-18FEB37A7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68E9F-359F-4888-98C7-23CA6D046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CD66B0-DDE7-4616-9B71-52CA949A9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591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F42BF-8511-4919-8F23-CA132C00D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924A70-C3F5-4C23-9CE7-7BC21B7D01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7B35A-A83B-442E-9782-1D9E0E2A9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CE951-A7C2-4F80-BFEC-B2A15881B0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207340-6D63-4E3C-A75D-6135DF60A8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9E2B70-A96C-4E50-AC86-B822FD037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F4D62A-A16E-4784-AA4A-5D1CB4626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D095D5-8B96-4750-BB54-8FA6ECE4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70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D0752-5617-45F5-B61E-B726998BC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806FB0-CBE7-45D1-A426-4AAF44836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CE6A8-8E18-4D36-96F2-00B227C45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06DD0-5939-46FB-8E4F-59FFC217C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30C816-56D4-478E-A891-B2E108C2B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D21B4D-8316-4FF0-90F5-44FB73845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8764AF-BBB3-410C-B297-3CD96844F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73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3DA216-D807-45A7-A94D-0538E31FD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9AB40-B264-4B32-B3BB-4017F835F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E4569-067C-40DB-9902-EAAEB5D6A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4AF189-7A20-4C6F-92F6-AD86BEEB5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04306-0787-42D7-8B7C-CFCF20795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951BD0-F59D-4B40-BB16-657D91042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5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70021-58D5-49A3-81C0-7B4F06077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35D1D-8DD7-47BE-BB41-C3F7087777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699EC4-A2BD-4E37-904B-E823A40F69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A05334-D8F5-4E71-94B5-2785B5A7A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BF30FD-8C76-4E86-99E7-D73D683EB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B0C384-25A3-4A46-BFBD-D05A8466F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273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807648-88C7-4D12-8C5C-2589A5DC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79A07-4EAD-4EB8-A0C2-F6B71F44D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27548-84E9-40FF-BCB5-A12A1CC85E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9362E2-11E9-4425-9E9E-93D926E8F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281F4F-D1B5-4B99-B1B2-F5658F7412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1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BB271D-CDF6-413C-BC6D-C0A3D6069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9188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609600"/>
            <a:ext cx="41910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নদী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876800" y="685800"/>
            <a:ext cx="4038600" cy="5334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সমুদ্র</a:t>
            </a:r>
            <a:endParaRPr lang="en-US" sz="4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1371600"/>
            <a:ext cx="4648200" cy="54864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0" y="1371600"/>
            <a:ext cx="4419600" cy="5486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76800" y="838200"/>
            <a:ext cx="3733800" cy="533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95800" y="1447800"/>
            <a:ext cx="4648200" cy="5410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04800" y="762000"/>
            <a:ext cx="3886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খাল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0" y="1371600"/>
            <a:ext cx="4343400" cy="5486400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600200" y="609600"/>
          <a:ext cx="6400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30F44-9686-4F95-A135-C184FBA3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D130F44-9686-4F95-A135-C184FBA39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C5AE87-D2CB-49D6-9365-232A53F6CE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E3C5AE87-D2CB-49D6-9365-232A53F6CE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BFB645-27C6-46E6-9DD0-4700173BA2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8BFB645-27C6-46E6-9DD0-4700173BA2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E0F27-968B-4984-96FA-94C93EE5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791E0F27-968B-4984-96FA-94C93EE53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E73C-B8BB-45A7-9B3D-8CED3C505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35BE73C-B8BB-45A7-9B3D-8CED3C505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21678-601B-4E02-9FFD-4FB7AF0D4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62521678-601B-4E02-9FFD-4FB7AF0D4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13FDB9-1917-421E-B624-7637D7C71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A413FDB9-1917-421E-B624-7637D7C71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18A15-570D-4A6C-83C0-84E1803D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86718A15-570D-4A6C-83C0-84E1803D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9F8371-ECF6-4EAB-B931-6E9886165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E69F8371-ECF6-4EAB-B931-6E9886165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F72B5-B57A-4D08-9D7D-C9571AA0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426F72B5-B57A-4D08-9D7D-C9571AA0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39D22-F736-40D8-BD98-DFDDE2C12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60039D22-F736-40D8-BD98-DFDDE2C12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6324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C0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6">
              <a:buFont typeface="Wingdings" pitchFamily="2" charset="2"/>
              <a:buChar char="v"/>
            </a:pP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প্রকৃতিগতভাবে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4495800"/>
            <a:ext cx="903324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60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381000"/>
            <a:ext cx="39624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নলকুপ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381000"/>
            <a:ext cx="4267200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5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447800"/>
            <a:ext cx="4419600" cy="5410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800600" y="1524000"/>
            <a:ext cx="4343400" cy="5334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90600"/>
            <a:ext cx="4343400" cy="58674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724400" y="990600"/>
            <a:ext cx="4419600" cy="5867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105400" y="152400"/>
            <a:ext cx="35814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বাঁধ</a:t>
            </a:r>
            <a:endParaRPr lang="en-US" sz="4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304800"/>
            <a:ext cx="38100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কুয়া</a:t>
            </a:r>
            <a:endParaRPr lang="en-US" sz="4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219200" y="609600"/>
          <a:ext cx="6400800" cy="485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D130F44-9686-4F95-A135-C184FBA39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5D130F44-9686-4F95-A135-C184FBA39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91E0F27-968B-4984-96FA-94C93EE53F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791E0F27-968B-4984-96FA-94C93EE53F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35BE73C-B8BB-45A7-9B3D-8CED3C5050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735BE73C-B8BB-45A7-9B3D-8CED3C5050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2521678-601B-4E02-9FFD-4FB7AF0D4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62521678-601B-4E02-9FFD-4FB7AF0D43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413FDB9-1917-421E-B624-7637D7C71B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A413FDB9-1917-421E-B624-7637D7C71B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718A15-570D-4A6C-83C0-84E1803D8C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86718A15-570D-4A6C-83C0-84E1803D8C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9F8371-ECF6-4EAB-B931-6E9886165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E69F8371-ECF6-4EAB-B931-6E9886165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26F72B5-B57A-4D08-9D7D-C9571AA0BB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426F72B5-B57A-4D08-9D7D-C9571AA0BB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0039D22-F736-40D8-BD98-DFDDE2C122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60039D22-F736-40D8-BD98-DFDDE2C122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D28131-92DD-42CE-A38B-F80B587C6A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CAD28131-92DD-42CE-A38B-F80B587C6A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CEA439A-F08B-4353-BE88-8975B47FB6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ECEA439A-F08B-4353-BE88-8975B47FB6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>
              <a:buFont typeface="Wingdings" pitchFamily="2" charset="2"/>
              <a:buChar char="q"/>
            </a:pP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বৈশিষ্ট্যঃ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প্রকৃতিগতভাবে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66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6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6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6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6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6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0"/>
            <a:ext cx="9144000" cy="6096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একাকী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514600" y="1143000"/>
            <a:ext cx="4800600" cy="8382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FFC000"/>
                </a:solidFill>
              </a:rPr>
              <a:t>নিরব</a:t>
            </a:r>
            <a:r>
              <a:rPr lang="en-US" sz="7200" b="1" dirty="0">
                <a:solidFill>
                  <a:srgbClr val="FFC000"/>
                </a:solidFill>
              </a:rPr>
              <a:t> </a:t>
            </a:r>
            <a:r>
              <a:rPr lang="en-US" sz="7200" b="1" dirty="0" err="1">
                <a:solidFill>
                  <a:srgbClr val="FFC000"/>
                </a:solidFill>
              </a:rPr>
              <a:t>পাঠঃ</a:t>
            </a:r>
            <a:endParaRPr lang="en-US" sz="7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শিক্ষার্থীদেরকে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শ্রেণীকক্ষের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মাঠে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বলবো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685800"/>
            <a:ext cx="9144000" cy="1143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পর্যবেক্ষণঃ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609600"/>
            <a:ext cx="9144000" cy="914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115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6D46D1-10DE-4A53-B8AF-83612E5C76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0199"/>
            <a:ext cx="9144000" cy="55002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13716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গ্রহনঃ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1981200"/>
            <a:ext cx="9144000" cy="48768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পর্যবেক্ষনের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বিদ্যালয়ে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447800"/>
            <a:ext cx="9144000" cy="1219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সমুদ্র,বৃষ্টি,হ্রদ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কুয়া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2800" b="1" dirty="0" err="1">
                <a:solidFill>
                  <a:srgbClr val="0000FF"/>
                </a:solidFill>
              </a:rPr>
              <a:t>নলকুপ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নদী-নালা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  <a:r>
              <a:rPr lang="en-US" sz="3200" b="1" dirty="0" err="1">
                <a:solidFill>
                  <a:srgbClr val="0000FF"/>
                </a:solidFill>
              </a:rPr>
              <a:t>পানির</a:t>
            </a:r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err="1">
                <a:solidFill>
                  <a:srgbClr val="0000FF"/>
                </a:solidFill>
              </a:rPr>
              <a:t>কল</a:t>
            </a:r>
            <a:r>
              <a:rPr lang="en-US" sz="3200" b="1" dirty="0">
                <a:solidFill>
                  <a:srgbClr val="0000FF"/>
                </a:solidFill>
              </a:rPr>
              <a:t>,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819400"/>
            <a:ext cx="9144000" cy="16764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দল-১</a:t>
            </a:r>
            <a:r>
              <a:rPr lang="en-US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</a:t>
            </a:r>
            <a:r>
              <a:rPr lang="en-US" sz="2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2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উৎসগুলো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পৃথক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28600"/>
            <a:ext cx="4419600" cy="1066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6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6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24400"/>
            <a:ext cx="9144000" cy="1905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দল-২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যে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উৎসের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152400"/>
            <a:ext cx="23622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মুল্যায়ণঃ</a:t>
            </a:r>
            <a:endParaRPr lang="en-US" sz="32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05000" y="990600"/>
            <a:ext cx="5867400" cy="685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</a:rPr>
              <a:t>বাম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সাথে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ডান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পাশ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মিল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করঃ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14400" y="32766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বৃষ্টি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43600" y="42672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42672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নলকুপ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8200" y="53340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পুকুর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91200" y="22860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38200" y="24384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নদী-নালা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32004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2800" b="1" dirty="0">
                <a:solidFill>
                  <a:srgbClr val="002060"/>
                </a:solidFill>
              </a:rPr>
              <a:t> </a:t>
            </a:r>
            <a:r>
              <a:rPr lang="en-US" sz="2800" b="1" dirty="0" err="1">
                <a:solidFill>
                  <a:srgbClr val="002060"/>
                </a:solidFill>
              </a:rPr>
              <a:t>তৈরি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72200" y="5181600"/>
            <a:ext cx="2362200" cy="533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0" name="Straight Arrow Connector 19"/>
          <p:cNvCxnSpPr>
            <a:endCxn id="10" idx="1"/>
          </p:cNvCxnSpPr>
          <p:nvPr/>
        </p:nvCxnSpPr>
        <p:spPr>
          <a:xfrm>
            <a:off x="3276600" y="2743200"/>
            <a:ext cx="2667000" cy="17907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276600" y="3581400"/>
            <a:ext cx="2819400" cy="1828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3200400" y="2514600"/>
            <a:ext cx="2971800" cy="19431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endCxn id="17" idx="1"/>
          </p:cNvCxnSpPr>
          <p:nvPr/>
        </p:nvCxnSpPr>
        <p:spPr>
          <a:xfrm flipV="1">
            <a:off x="3276600" y="3467100"/>
            <a:ext cx="2743200" cy="20193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0" y="228600"/>
            <a:ext cx="9144000" cy="66294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কাজঃ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676400"/>
            <a:ext cx="9144000" cy="51816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0" y="381000"/>
            <a:ext cx="9144000" cy="1143000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8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Internal Storage 1"/>
          <p:cNvSpPr/>
          <p:nvPr/>
        </p:nvSpPr>
        <p:spPr>
          <a:xfrm>
            <a:off x="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lowchart: Internal Storage 2"/>
          <p:cNvSpPr/>
          <p:nvPr/>
        </p:nvSpPr>
        <p:spPr>
          <a:xfrm>
            <a:off x="304800" y="0"/>
            <a:ext cx="228600" cy="6858000"/>
          </a:xfrm>
          <a:prstGeom prst="flowChartInternalStorage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Internal Storage 3"/>
          <p:cNvSpPr/>
          <p:nvPr/>
        </p:nvSpPr>
        <p:spPr>
          <a:xfrm>
            <a:off x="609600" y="0"/>
            <a:ext cx="228600" cy="6858000"/>
          </a:xfrm>
          <a:prstGeom prst="flowChartInternalStorage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Or 4"/>
          <p:cNvSpPr/>
          <p:nvPr/>
        </p:nvSpPr>
        <p:spPr>
          <a:xfrm>
            <a:off x="152400" y="1447800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Or 5"/>
          <p:cNvSpPr/>
          <p:nvPr/>
        </p:nvSpPr>
        <p:spPr>
          <a:xfrm>
            <a:off x="149352" y="2892552"/>
            <a:ext cx="612648" cy="612648"/>
          </a:xfrm>
          <a:prstGeom prst="flowChartOr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839200" y="0"/>
            <a:ext cx="304800" cy="6858000"/>
          </a:xfrm>
          <a:prstGeom prst="roundRect">
            <a:avLst/>
          </a:prstGeom>
          <a:gradFill flip="none" rotWithShape="1">
            <a:gsLst>
              <a:gs pos="39000">
                <a:srgbClr val="A603AB">
                  <a:alpha val="33000"/>
                </a:srgbClr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 Single Corner Rectangle 20"/>
          <p:cNvSpPr/>
          <p:nvPr/>
        </p:nvSpPr>
        <p:spPr>
          <a:xfrm>
            <a:off x="838200" y="12954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 Single Corner Rectangle 21"/>
          <p:cNvSpPr/>
          <p:nvPr/>
        </p:nvSpPr>
        <p:spPr>
          <a:xfrm>
            <a:off x="838200" y="1905000"/>
            <a:ext cx="8001000" cy="152400"/>
          </a:xfrm>
          <a:prstGeom prst="round1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362200" y="381000"/>
            <a:ext cx="4495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 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400" y="2438400"/>
            <a:ext cx="5257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হালিম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ভ</a:t>
            </a:r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ূঁঞা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গুলবাগিচা মডেল সরকারি প্রাথমিক বিদ্যালয়</a:t>
            </a:r>
          </a:p>
          <a:p>
            <a:r>
              <a:rPr lang="bn-IN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আদর্শ সদর, কুমিল্লা।  </a:t>
            </a:r>
            <a:r>
              <a:rPr lang="en-US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7400" y="2133600"/>
            <a:ext cx="2896048" cy="3668328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0" y="304800"/>
            <a:ext cx="9144000" cy="6553200"/>
          </a:xfrm>
          <a:prstGeom prst="wave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7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7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বিষয়ঃপ্রাথমিক</a:t>
            </a:r>
            <a:r>
              <a:rPr lang="en-US" sz="7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7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অধ্যায়ঃচার</a:t>
            </a:r>
            <a:endParaRPr lang="en-US" sz="7200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সময়ঃ৪০ </a:t>
            </a:r>
            <a:r>
              <a:rPr lang="en-US" sz="72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72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57200"/>
            <a:ext cx="9144000" cy="9906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1600200"/>
            <a:ext cx="9144000" cy="52578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800" b="1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9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”।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72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২২-২৩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6019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শিখণফলঃ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ctr"/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৩.১.১-পানির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চিনহিত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7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685800"/>
            <a:ext cx="9144000" cy="6172200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উৎসগুলোকে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72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00200" y="304800"/>
            <a:ext cx="5943600" cy="1752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581400" y="2057400"/>
            <a:ext cx="1828800" cy="1295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800" y="4800600"/>
            <a:ext cx="3352800" cy="18288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প্রাকৃতিক</a:t>
            </a:r>
            <a:r>
              <a:rPr lang="en-US" sz="6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6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57800" y="4724400"/>
            <a:ext cx="3200400" cy="1905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2514600" y="3352800"/>
            <a:ext cx="41148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own Arrow 10"/>
          <p:cNvSpPr/>
          <p:nvPr/>
        </p:nvSpPr>
        <p:spPr>
          <a:xfrm>
            <a:off x="2438400" y="3429000"/>
            <a:ext cx="457200" cy="1359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6172200" y="3352800"/>
            <a:ext cx="484632" cy="1359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680</TotalTime>
  <Words>271</Words>
  <Application>Microsoft Office PowerPoint</Application>
  <PresentationFormat>On-screen Show (4:3)</PresentationFormat>
  <Paragraphs>74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Comilla PTI</dc:creator>
  <cp:lastModifiedBy>Belal Hossan</cp:lastModifiedBy>
  <cp:revision>95</cp:revision>
  <dcterms:created xsi:type="dcterms:W3CDTF">2006-08-16T00:00:00Z</dcterms:created>
  <dcterms:modified xsi:type="dcterms:W3CDTF">2020-12-15T15:18:56Z</dcterms:modified>
</cp:coreProperties>
</file>