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7" r:id="rId2"/>
    <p:sldId id="257" r:id="rId3"/>
    <p:sldId id="258" r:id="rId4"/>
    <p:sldId id="259" r:id="rId5"/>
    <p:sldId id="280" r:id="rId6"/>
    <p:sldId id="281" r:id="rId7"/>
    <p:sldId id="269" r:id="rId8"/>
    <p:sldId id="260" r:id="rId9"/>
    <p:sldId id="265" r:id="rId10"/>
    <p:sldId id="270" r:id="rId11"/>
    <p:sldId id="271" r:id="rId12"/>
    <p:sldId id="261" r:id="rId13"/>
    <p:sldId id="272" r:id="rId14"/>
    <p:sldId id="276" r:id="rId15"/>
    <p:sldId id="275" r:id="rId16"/>
    <p:sldId id="278" r:id="rId17"/>
    <p:sldId id="266" r:id="rId18"/>
    <p:sldId id="279" r:id="rId19"/>
    <p:sldId id="263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0" autoAdjust="0"/>
    <p:restoredTop sz="93740" autoAdjust="0"/>
  </p:normalViewPr>
  <p:slideViewPr>
    <p:cSldViewPr>
      <p:cViewPr>
        <p:scale>
          <a:sx n="70" d="100"/>
          <a:sy n="70" d="100"/>
        </p:scale>
        <p:origin x="-138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68169-CBF3-49E9-BCBC-CFDDE6EDA2C1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99EBF-264F-41A6-B9C4-2B51484E0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93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99EBF-264F-41A6-B9C4-2B51484E00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800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aseline="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99EBF-264F-41A6-B9C4-2B51484E001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99EBF-264F-41A6-B9C4-2B51484E00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773_Kadam-01.jpg"/>
          <p:cNvPicPr>
            <a:picLocks noChangeAspect="1"/>
          </p:cNvPicPr>
          <p:nvPr/>
        </p:nvPicPr>
        <p:blipFill>
          <a:blip r:embed="rId2"/>
          <a:srcRect l="26182" r="18545" b="8696"/>
          <a:stretch>
            <a:fillRect/>
          </a:stretch>
        </p:blipFill>
        <p:spPr>
          <a:xfrm>
            <a:off x="76199" y="76200"/>
            <a:ext cx="5929085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600" y="304800"/>
            <a:ext cx="1143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স্বা</a:t>
            </a:r>
          </a:p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গ</a:t>
            </a:r>
          </a:p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ত</a:t>
            </a:r>
          </a:p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 ম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36938958_D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8560822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334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অপরিকল্পিত  বাসগৃহ নির্মান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en-house-factor_177_600x4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8534400" cy="5657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6019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শিল্পকারখানায়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বায়ু দূষণ।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00200"/>
            <a:ext cx="5715000" cy="186204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15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 দূষণ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MS_AGR0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8610600" cy="52916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867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রাসায়নিক সার প্রয়োগে পানি দুষণ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1351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799" y="135376"/>
            <a:ext cx="4788053" cy="6341624"/>
          </a:xfrm>
          <a:prstGeom prst="rect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172200" y="762000"/>
            <a:ext cx="1295400" cy="353943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IN" sz="2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কীটনাশক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প্রয়োগে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দুষণ</a:t>
            </a:r>
            <a:endParaRPr lang="bn-IN" sz="2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e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8686800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867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জলাশয়ের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কাঁচা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পায়খানা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1-06-04-17-45-18-023825300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081" y="74407"/>
            <a:ext cx="8667919" cy="53564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133600" y="57912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কলকারখানার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বর্জ্য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7526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৬,৭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 ও নিরবে পড় ।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5791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115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endParaRPr lang="en-US" sz="115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667000"/>
            <a:ext cx="3886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বায়ূ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514600"/>
            <a:ext cx="6400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বায়ু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পাঁচটি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দূষণের পাঁচটি কারন লিখ।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838200"/>
            <a:ext cx="41148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মূল্যায়ন   </a:t>
            </a:r>
            <a:endParaRPr lang="en-US" sz="4400" dirty="0" err="1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752600"/>
            <a:ext cx="6096000" cy="230832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দীপন ভৌমিক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bn-IN" sz="3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 শিক্ষ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ক,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কেরানীনগর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য় । 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মনোহরদী, নরসিংদী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381000"/>
            <a:ext cx="1143000" cy="526297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</a:t>
            </a:r>
            <a:endParaRPr lang="bn-IN" sz="4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</a:t>
            </a:r>
            <a:endParaRPr lang="bn-IN" sz="4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bn-IN" sz="4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প</a:t>
            </a:r>
            <a:endParaRPr lang="bn-IN" sz="4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</a:t>
            </a:r>
            <a:endParaRPr lang="bn-IN" sz="4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</a:t>
            </a:r>
            <a:endParaRPr lang="bn-IN" sz="4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তি</a:t>
            </a:r>
            <a:endParaRPr lang="en-US" sz="48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7400" y="457200"/>
            <a:ext cx="1371600" cy="60016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</a:t>
            </a:r>
            <a:endParaRPr lang="bn-IN" sz="9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9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ন্য</a:t>
            </a:r>
            <a:endParaRPr lang="bn-IN" sz="9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9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endParaRPr lang="bn-IN" sz="9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9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  </a:t>
            </a:r>
            <a:endParaRPr lang="en-US" sz="9600" dirty="0" err="1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ropical-birds014-crop-8x10email-c.jpg"/>
          <p:cNvPicPr>
            <a:picLocks noChangeAspect="1"/>
          </p:cNvPicPr>
          <p:nvPr/>
        </p:nvPicPr>
        <p:blipFill>
          <a:blip r:embed="rId2"/>
          <a:srcRect b="6897"/>
          <a:stretch>
            <a:fillRect/>
          </a:stretch>
        </p:blipFill>
        <p:spPr>
          <a:xfrm>
            <a:off x="152400" y="152399"/>
            <a:ext cx="4724400" cy="6597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32910"/>
            <a:ext cx="5181600" cy="575542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      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 ৫ম                             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তুমি যেখানেই- ক্ষতিগ্র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স্থ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হচ্ছে ।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50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1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-20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IN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81001"/>
            <a:ext cx="990600" cy="618630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</a:t>
            </a:r>
            <a:endParaRPr lang="bn-IN" sz="6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ঠ</a:t>
            </a:r>
            <a:endParaRPr lang="bn-IN" sz="6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endParaRPr lang="bn-IN" sz="6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</a:t>
            </a:r>
            <a:endParaRPr lang="bn-IN" sz="6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</a:t>
            </a:r>
            <a:endParaRPr lang="bn-IN" sz="6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তি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1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7724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১.২.১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১.২.২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1.2.3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উৎস সমূহ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করতে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পারবে</a:t>
            </a:r>
            <a:r>
              <a:rPr lang="bn-BD" sz="3600" dirty="0" smtClean="0">
                <a:latin typeface="+mj-lt"/>
                <a:cs typeface="NikoshBAN" pitchFamily="2" charset="0"/>
              </a:rPr>
              <a:t>। </a:t>
            </a:r>
            <a:endParaRPr lang="en-US" sz="3600" dirty="0" smtClean="0">
              <a:latin typeface="+mj-lt"/>
              <a:cs typeface="NikoshBAN" pitchFamily="2" charset="0"/>
            </a:endParaRPr>
          </a:p>
          <a:p>
            <a:r>
              <a:rPr lang="en-US" sz="3600" dirty="0" smtClean="0">
                <a:latin typeface="+mj-lt"/>
                <a:cs typeface="NikoshBAN" pitchFamily="2" charset="0"/>
              </a:rPr>
              <a:t>১.২.৪</a:t>
            </a:r>
            <a:r>
              <a:rPr lang="bn-BD" sz="3600" dirty="0" smtClean="0">
                <a:latin typeface="+mj-lt"/>
                <a:cs typeface="NikoshBAN" pitchFamily="2" charset="0"/>
              </a:rPr>
              <a:t>বায়ু ওপানি দূষণের পাঁচটি কারন লিখতে </a:t>
            </a:r>
            <a:endParaRPr lang="en-US" sz="3600" dirty="0" smtClean="0">
              <a:latin typeface="+mj-lt"/>
              <a:cs typeface="NikoshBAN" pitchFamily="2" charset="0"/>
            </a:endParaRPr>
          </a:p>
          <a:p>
            <a:r>
              <a:rPr lang="en-US" sz="3600" dirty="0" smtClean="0">
                <a:latin typeface="+mj-lt"/>
                <a:cs typeface="NikoshBAN" pitchFamily="2" charset="0"/>
              </a:rPr>
              <a:t>        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পারবে</a:t>
            </a:r>
            <a:r>
              <a:rPr lang="bn-BD" sz="3600" dirty="0" smtClean="0">
                <a:latin typeface="+mj-lt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3743788"/>
          </a:xfrm>
          <a:prstGeom prst="rect">
            <a:avLst/>
          </a:prstGeom>
        </p:spPr>
      </p:pic>
      <p:pic>
        <p:nvPicPr>
          <p:cNvPr id="3" name="Picture 2" descr="sajeda 2.jpg"/>
          <p:cNvPicPr>
            <a:picLocks noChangeAspect="1"/>
          </p:cNvPicPr>
          <p:nvPr/>
        </p:nvPicPr>
        <p:blipFill>
          <a:blip r:embed="rId3" cstate="print"/>
          <a:srcRect t="18551"/>
          <a:stretch>
            <a:fillRect/>
          </a:stretch>
        </p:blipFill>
        <p:spPr>
          <a:xfrm>
            <a:off x="86504" y="228600"/>
            <a:ext cx="8981296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9312"/>
            <a:ext cx="1447800" cy="6247864"/>
          </a:xfrm>
          <a:prstGeom prst="rect">
            <a:avLst/>
          </a:prstGeom>
          <a:noFill/>
          <a:ln w="31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</a:t>
            </a:r>
            <a:endParaRPr lang="bn-IN" sz="80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ঠ</a:t>
            </a:r>
            <a:endParaRPr lang="bn-IN" sz="80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ঘো</a:t>
            </a:r>
            <a:endParaRPr lang="bn-IN" sz="80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ষ</a:t>
            </a:r>
            <a:endParaRPr lang="bn-IN" sz="80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ণা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2024152"/>
            <a:ext cx="6400800" cy="1862048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115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115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752600"/>
            <a:ext cx="5029200" cy="2215991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বায়ু দূষণ</a:t>
            </a:r>
            <a:endParaRPr lang="en-US" sz="13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tor-vehicle-air-pollution.jpg"/>
          <p:cNvPicPr>
            <a:picLocks noChangeAspect="1"/>
          </p:cNvPicPr>
          <p:nvPr/>
        </p:nvPicPr>
        <p:blipFill>
          <a:blip r:embed="rId3" cstate="print"/>
          <a:srcRect b="7042"/>
          <a:stretch>
            <a:fillRect/>
          </a:stretch>
        </p:blipFill>
        <p:spPr>
          <a:xfrm>
            <a:off x="152399" y="76200"/>
            <a:ext cx="8731133" cy="510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53340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যানবাহন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চালালে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বায়ু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fedPalmersmokestac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199"/>
            <a:ext cx="8686800" cy="55521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8674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ভাটায়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ইট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পোড়ালে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বায়ূ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rgbClr val="00B050"/>
      </a:dk1>
      <a:lt1>
        <a:sysClr val="window" lastClr="FFFFFF"/>
      </a:lt1>
      <a:dk2>
        <a:srgbClr val="92D050"/>
      </a:dk2>
      <a:lt2>
        <a:srgbClr val="92D050"/>
      </a:lt2>
      <a:accent1>
        <a:srgbClr val="92D050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861</TotalTime>
  <Words>199</Words>
  <Application>Microsoft Office PowerPoint</Application>
  <PresentationFormat>On-screen Show (4:3)</PresentationFormat>
  <Paragraphs>65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PRITAM</dc:creator>
  <cp:lastModifiedBy>Keraninogor G.P.S</cp:lastModifiedBy>
  <cp:revision>195</cp:revision>
  <dcterms:created xsi:type="dcterms:W3CDTF">2006-08-16T00:00:00Z</dcterms:created>
  <dcterms:modified xsi:type="dcterms:W3CDTF">2020-12-15T17:51:22Z</dcterms:modified>
</cp:coreProperties>
</file>