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256" r:id="rId2"/>
    <p:sldId id="257" r:id="rId3"/>
    <p:sldId id="292" r:id="rId4"/>
    <p:sldId id="293" r:id="rId5"/>
    <p:sldId id="294" r:id="rId6"/>
    <p:sldId id="295" r:id="rId7"/>
    <p:sldId id="296" r:id="rId8"/>
    <p:sldId id="262" r:id="rId9"/>
    <p:sldId id="277" r:id="rId10"/>
    <p:sldId id="280" r:id="rId11"/>
    <p:sldId id="301" r:id="rId12"/>
    <p:sldId id="299" r:id="rId13"/>
    <p:sldId id="300" r:id="rId14"/>
    <p:sldId id="304" r:id="rId15"/>
    <p:sldId id="305" r:id="rId16"/>
    <p:sldId id="302" r:id="rId17"/>
    <p:sldId id="263" r:id="rId18"/>
    <p:sldId id="297" r:id="rId19"/>
    <p:sldId id="286" r:id="rId20"/>
    <p:sldId id="283" r:id="rId21"/>
    <p:sldId id="267" r:id="rId22"/>
    <p:sldId id="303" r:id="rId23"/>
    <p:sldId id="26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93190" autoAdjust="0"/>
  </p:normalViewPr>
  <p:slideViewPr>
    <p:cSldViewPr>
      <p:cViewPr varScale="1">
        <p:scale>
          <a:sx n="48" d="100"/>
          <a:sy n="48" d="100"/>
        </p:scale>
        <p:origin x="-102"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36305-4678-4B6B-AB7B-998BAC97779A}"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D80B19CB-295C-4A2E-ABBD-5DC845747C58}">
      <dgm:prSet phldrT="[Text]"/>
      <dgm:spPr/>
      <dgm:t>
        <a:bodyPr/>
        <a:lstStyle/>
        <a:p>
          <a:r>
            <a:rPr lang="en-US" dirty="0" smtClean="0"/>
            <a:t>Renewable</a:t>
          </a:r>
          <a:endParaRPr lang="en-US" dirty="0"/>
        </a:p>
      </dgm:t>
    </dgm:pt>
    <dgm:pt modelId="{1AE7FDA9-C6FB-4C7F-AA5C-84AC9214FF5E}" type="parTrans" cxnId="{BF25AD99-9A2D-4021-9124-D655D3926D64}">
      <dgm:prSet/>
      <dgm:spPr/>
      <dgm:t>
        <a:bodyPr/>
        <a:lstStyle/>
        <a:p>
          <a:endParaRPr lang="en-US"/>
        </a:p>
      </dgm:t>
    </dgm:pt>
    <dgm:pt modelId="{022E18B1-956E-4F02-AEC4-311AF7A7F8D3}" type="sibTrans" cxnId="{BF25AD99-9A2D-4021-9124-D655D3926D64}">
      <dgm:prSet/>
      <dgm:spPr/>
      <dgm:t>
        <a:bodyPr/>
        <a:lstStyle/>
        <a:p>
          <a:endParaRPr lang="en-US"/>
        </a:p>
      </dgm:t>
    </dgm:pt>
    <dgm:pt modelId="{DB43CB15-EA1F-4E9B-92AF-55F8F45F2820}">
      <dgm:prSet phldrT="[Text]"/>
      <dgm:spPr/>
      <dgm:t>
        <a:bodyPr/>
        <a:lstStyle/>
        <a:p>
          <a:r>
            <a:rPr lang="en-US" dirty="0" smtClean="0"/>
            <a:t>01</a:t>
          </a:r>
          <a:endParaRPr lang="en-US" dirty="0"/>
        </a:p>
      </dgm:t>
    </dgm:pt>
    <dgm:pt modelId="{E71E671A-895F-4A3F-82DE-7BB9635C1F57}" type="parTrans" cxnId="{1857AD73-CA02-402A-B48E-477962EB4B53}">
      <dgm:prSet/>
      <dgm:spPr/>
      <dgm:t>
        <a:bodyPr/>
        <a:lstStyle/>
        <a:p>
          <a:endParaRPr lang="en-US"/>
        </a:p>
      </dgm:t>
    </dgm:pt>
    <dgm:pt modelId="{297D2D66-D223-4D73-8D51-701447C9B7BD}" type="sibTrans" cxnId="{1857AD73-CA02-402A-B48E-477962EB4B53}">
      <dgm:prSet/>
      <dgm:spPr/>
      <dgm:t>
        <a:bodyPr/>
        <a:lstStyle/>
        <a:p>
          <a:endParaRPr lang="en-US"/>
        </a:p>
      </dgm:t>
    </dgm:pt>
    <dgm:pt modelId="{9A3E6018-BAC4-49B5-AF37-BAA5B4E586A4}">
      <dgm:prSet phldrT="[Text]"/>
      <dgm:spPr/>
      <dgm:t>
        <a:bodyPr/>
        <a:lstStyle/>
        <a:p>
          <a:r>
            <a:rPr lang="en-US" dirty="0" smtClean="0"/>
            <a:t>02</a:t>
          </a:r>
          <a:endParaRPr lang="en-US" dirty="0"/>
        </a:p>
      </dgm:t>
    </dgm:pt>
    <dgm:pt modelId="{B7398FBD-660B-4CC2-B98C-935E4EC87D4E}" type="parTrans" cxnId="{961F28CF-0066-4F7F-A81D-12EBF7AA40A4}">
      <dgm:prSet/>
      <dgm:spPr/>
      <dgm:t>
        <a:bodyPr/>
        <a:lstStyle/>
        <a:p>
          <a:endParaRPr lang="en-US"/>
        </a:p>
      </dgm:t>
    </dgm:pt>
    <dgm:pt modelId="{8225DDA7-8625-48B3-92F7-B9A3CB8C8308}" type="sibTrans" cxnId="{961F28CF-0066-4F7F-A81D-12EBF7AA40A4}">
      <dgm:prSet/>
      <dgm:spPr/>
      <dgm:t>
        <a:bodyPr/>
        <a:lstStyle/>
        <a:p>
          <a:endParaRPr lang="en-US"/>
        </a:p>
      </dgm:t>
    </dgm:pt>
    <dgm:pt modelId="{571485EE-518D-48AF-A615-F98DE5B063BF}">
      <dgm:prSet phldrT="[Text]"/>
      <dgm:spPr/>
      <dgm:t>
        <a:bodyPr/>
        <a:lstStyle/>
        <a:p>
          <a:r>
            <a:rPr lang="en-US" dirty="0" smtClean="0"/>
            <a:t>03</a:t>
          </a:r>
          <a:endParaRPr lang="en-US" dirty="0"/>
        </a:p>
      </dgm:t>
    </dgm:pt>
    <dgm:pt modelId="{2CAEC5C3-3936-461E-863B-82BB2C30B076}" type="parTrans" cxnId="{B75D3AA2-45D6-42F6-BD74-067AF9EE4BBB}">
      <dgm:prSet/>
      <dgm:spPr/>
      <dgm:t>
        <a:bodyPr/>
        <a:lstStyle/>
        <a:p>
          <a:endParaRPr lang="en-US"/>
        </a:p>
      </dgm:t>
    </dgm:pt>
    <dgm:pt modelId="{327B66D0-09FF-4255-A93B-DFC2ADCF7C17}" type="sibTrans" cxnId="{B75D3AA2-45D6-42F6-BD74-067AF9EE4BBB}">
      <dgm:prSet/>
      <dgm:spPr/>
      <dgm:t>
        <a:bodyPr/>
        <a:lstStyle/>
        <a:p>
          <a:endParaRPr lang="en-US"/>
        </a:p>
      </dgm:t>
    </dgm:pt>
    <dgm:pt modelId="{8A6C35CC-DE5E-4110-A4E0-6531B2919FC6}">
      <dgm:prSet phldrT="[Text]"/>
      <dgm:spPr/>
      <dgm:t>
        <a:bodyPr/>
        <a:lstStyle/>
        <a:p>
          <a:r>
            <a:rPr lang="en-US" dirty="0" smtClean="0"/>
            <a:t>04</a:t>
          </a:r>
          <a:endParaRPr lang="en-US" dirty="0"/>
        </a:p>
      </dgm:t>
    </dgm:pt>
    <dgm:pt modelId="{A694FB37-0230-4836-9816-717C293D7309}" type="parTrans" cxnId="{AC96DF05-0767-45F8-A6BF-5C74FE78CA65}">
      <dgm:prSet/>
      <dgm:spPr/>
      <dgm:t>
        <a:bodyPr/>
        <a:lstStyle/>
        <a:p>
          <a:endParaRPr lang="en-US"/>
        </a:p>
      </dgm:t>
    </dgm:pt>
    <dgm:pt modelId="{55D059A8-5579-40A1-BCEA-E371665C6384}" type="sibTrans" cxnId="{AC96DF05-0767-45F8-A6BF-5C74FE78CA65}">
      <dgm:prSet/>
      <dgm:spPr/>
      <dgm:t>
        <a:bodyPr/>
        <a:lstStyle/>
        <a:p>
          <a:endParaRPr lang="en-US"/>
        </a:p>
      </dgm:t>
    </dgm:pt>
    <dgm:pt modelId="{AB4EDF1D-DA3D-4B8E-A40A-14FBC231A696}" type="pres">
      <dgm:prSet presAssocID="{ECC36305-4678-4B6B-AB7B-998BAC97779A}" presName="cycle" presStyleCnt="0">
        <dgm:presLayoutVars>
          <dgm:chMax val="1"/>
          <dgm:dir/>
          <dgm:animLvl val="ctr"/>
          <dgm:resizeHandles val="exact"/>
        </dgm:presLayoutVars>
      </dgm:prSet>
      <dgm:spPr/>
      <dgm:t>
        <a:bodyPr/>
        <a:lstStyle/>
        <a:p>
          <a:endParaRPr lang="en-US"/>
        </a:p>
      </dgm:t>
    </dgm:pt>
    <dgm:pt modelId="{06C64EBD-A92E-4A69-A0DB-4AEA6471C420}" type="pres">
      <dgm:prSet presAssocID="{D80B19CB-295C-4A2E-ABBD-5DC845747C58}" presName="centerShape" presStyleLbl="node0" presStyleIdx="0" presStyleCnt="1" custScaleX="177302" custScaleY="158869" custLinFactNeighborX="1548" custLinFactNeighborY="363"/>
      <dgm:spPr/>
      <dgm:t>
        <a:bodyPr/>
        <a:lstStyle/>
        <a:p>
          <a:endParaRPr lang="en-US"/>
        </a:p>
      </dgm:t>
    </dgm:pt>
    <dgm:pt modelId="{54E315CA-7EC7-446D-A661-B62A36890CB0}" type="pres">
      <dgm:prSet presAssocID="{E71E671A-895F-4A3F-82DE-7BB9635C1F57}" presName="Name9" presStyleLbl="parChTrans1D2" presStyleIdx="0" presStyleCnt="4"/>
      <dgm:spPr/>
      <dgm:t>
        <a:bodyPr/>
        <a:lstStyle/>
        <a:p>
          <a:endParaRPr lang="en-US"/>
        </a:p>
      </dgm:t>
    </dgm:pt>
    <dgm:pt modelId="{B0E47080-831B-44CA-A6E6-6B6963C16E69}" type="pres">
      <dgm:prSet presAssocID="{E71E671A-895F-4A3F-82DE-7BB9635C1F57}" presName="connTx" presStyleLbl="parChTrans1D2" presStyleIdx="0" presStyleCnt="4"/>
      <dgm:spPr/>
      <dgm:t>
        <a:bodyPr/>
        <a:lstStyle/>
        <a:p>
          <a:endParaRPr lang="en-US"/>
        </a:p>
      </dgm:t>
    </dgm:pt>
    <dgm:pt modelId="{D25B8EA7-3006-4EF5-A970-1CBCD886AE9A}" type="pres">
      <dgm:prSet presAssocID="{DB43CB15-EA1F-4E9B-92AF-55F8F45F2820}" presName="node" presStyleLbl="node1" presStyleIdx="0" presStyleCnt="4">
        <dgm:presLayoutVars>
          <dgm:bulletEnabled val="1"/>
        </dgm:presLayoutVars>
      </dgm:prSet>
      <dgm:spPr/>
      <dgm:t>
        <a:bodyPr/>
        <a:lstStyle/>
        <a:p>
          <a:endParaRPr lang="en-US"/>
        </a:p>
      </dgm:t>
    </dgm:pt>
    <dgm:pt modelId="{B212235C-8BC3-4AFC-85DA-EB293AD48930}" type="pres">
      <dgm:prSet presAssocID="{B7398FBD-660B-4CC2-B98C-935E4EC87D4E}" presName="Name9" presStyleLbl="parChTrans1D2" presStyleIdx="1" presStyleCnt="4"/>
      <dgm:spPr/>
      <dgm:t>
        <a:bodyPr/>
        <a:lstStyle/>
        <a:p>
          <a:endParaRPr lang="en-US"/>
        </a:p>
      </dgm:t>
    </dgm:pt>
    <dgm:pt modelId="{832BBE3B-C361-4CC0-A311-0F8C732A28E5}" type="pres">
      <dgm:prSet presAssocID="{B7398FBD-660B-4CC2-B98C-935E4EC87D4E}" presName="connTx" presStyleLbl="parChTrans1D2" presStyleIdx="1" presStyleCnt="4"/>
      <dgm:spPr/>
      <dgm:t>
        <a:bodyPr/>
        <a:lstStyle/>
        <a:p>
          <a:endParaRPr lang="en-US"/>
        </a:p>
      </dgm:t>
    </dgm:pt>
    <dgm:pt modelId="{9C4E9BB0-B7F1-4C6A-A71C-A470BB577714}" type="pres">
      <dgm:prSet presAssocID="{9A3E6018-BAC4-49B5-AF37-BAA5B4E586A4}" presName="node" presStyleLbl="node1" presStyleIdx="1" presStyleCnt="4" custRadScaleRad="109227" custRadScaleInc="-5749">
        <dgm:presLayoutVars>
          <dgm:bulletEnabled val="1"/>
        </dgm:presLayoutVars>
      </dgm:prSet>
      <dgm:spPr/>
      <dgm:t>
        <a:bodyPr/>
        <a:lstStyle/>
        <a:p>
          <a:endParaRPr lang="en-US"/>
        </a:p>
      </dgm:t>
    </dgm:pt>
    <dgm:pt modelId="{750D72CE-0F84-429E-8A5C-CA9ED28359D0}" type="pres">
      <dgm:prSet presAssocID="{2CAEC5C3-3936-461E-863B-82BB2C30B076}" presName="Name9" presStyleLbl="parChTrans1D2" presStyleIdx="2" presStyleCnt="4"/>
      <dgm:spPr/>
      <dgm:t>
        <a:bodyPr/>
        <a:lstStyle/>
        <a:p>
          <a:endParaRPr lang="en-US"/>
        </a:p>
      </dgm:t>
    </dgm:pt>
    <dgm:pt modelId="{A8B01C18-74BF-43B3-84DE-81AD062591F8}" type="pres">
      <dgm:prSet presAssocID="{2CAEC5C3-3936-461E-863B-82BB2C30B076}" presName="connTx" presStyleLbl="parChTrans1D2" presStyleIdx="2" presStyleCnt="4"/>
      <dgm:spPr/>
      <dgm:t>
        <a:bodyPr/>
        <a:lstStyle/>
        <a:p>
          <a:endParaRPr lang="en-US"/>
        </a:p>
      </dgm:t>
    </dgm:pt>
    <dgm:pt modelId="{9C3F3447-D195-4776-8257-23996867F594}" type="pres">
      <dgm:prSet presAssocID="{571485EE-518D-48AF-A615-F98DE5B063BF}" presName="node" presStyleLbl="node1" presStyleIdx="2" presStyleCnt="4">
        <dgm:presLayoutVars>
          <dgm:bulletEnabled val="1"/>
        </dgm:presLayoutVars>
      </dgm:prSet>
      <dgm:spPr/>
      <dgm:t>
        <a:bodyPr/>
        <a:lstStyle/>
        <a:p>
          <a:endParaRPr lang="en-US"/>
        </a:p>
      </dgm:t>
    </dgm:pt>
    <dgm:pt modelId="{60FB9609-9E3E-4DAA-A2E0-D0AA8CBC3F45}" type="pres">
      <dgm:prSet presAssocID="{A694FB37-0230-4836-9816-717C293D7309}" presName="Name9" presStyleLbl="parChTrans1D2" presStyleIdx="3" presStyleCnt="4"/>
      <dgm:spPr/>
      <dgm:t>
        <a:bodyPr/>
        <a:lstStyle/>
        <a:p>
          <a:endParaRPr lang="en-US"/>
        </a:p>
      </dgm:t>
    </dgm:pt>
    <dgm:pt modelId="{9BBD62B5-3ABF-4D27-8A3F-A9BF08589FF6}" type="pres">
      <dgm:prSet presAssocID="{A694FB37-0230-4836-9816-717C293D7309}" presName="connTx" presStyleLbl="parChTrans1D2" presStyleIdx="3" presStyleCnt="4"/>
      <dgm:spPr/>
      <dgm:t>
        <a:bodyPr/>
        <a:lstStyle/>
        <a:p>
          <a:endParaRPr lang="en-US"/>
        </a:p>
      </dgm:t>
    </dgm:pt>
    <dgm:pt modelId="{D2068D1F-228E-4969-B24E-B686580E59BB}" type="pres">
      <dgm:prSet presAssocID="{8A6C35CC-DE5E-4110-A4E0-6531B2919FC6}" presName="node" presStyleLbl="node1" presStyleIdx="3" presStyleCnt="4" custRadScaleRad="105895" custRadScaleInc="5930">
        <dgm:presLayoutVars>
          <dgm:bulletEnabled val="1"/>
        </dgm:presLayoutVars>
      </dgm:prSet>
      <dgm:spPr/>
      <dgm:t>
        <a:bodyPr/>
        <a:lstStyle/>
        <a:p>
          <a:endParaRPr lang="en-US"/>
        </a:p>
      </dgm:t>
    </dgm:pt>
  </dgm:ptLst>
  <dgm:cxnLst>
    <dgm:cxn modelId="{246AC4EC-F083-437E-8882-276D154F1D96}" type="presOf" srcId="{D80B19CB-295C-4A2E-ABBD-5DC845747C58}" destId="{06C64EBD-A92E-4A69-A0DB-4AEA6471C420}" srcOrd="0" destOrd="0" presId="urn:microsoft.com/office/officeart/2005/8/layout/radial1"/>
    <dgm:cxn modelId="{C8333252-3F99-4110-8B3B-4A412E10832F}" type="presOf" srcId="{9A3E6018-BAC4-49B5-AF37-BAA5B4E586A4}" destId="{9C4E9BB0-B7F1-4C6A-A71C-A470BB577714}" srcOrd="0" destOrd="0" presId="urn:microsoft.com/office/officeart/2005/8/layout/radial1"/>
    <dgm:cxn modelId="{45CA1E1D-A03B-45E9-B651-CFEAC20FAB85}" type="presOf" srcId="{571485EE-518D-48AF-A615-F98DE5B063BF}" destId="{9C3F3447-D195-4776-8257-23996867F594}" srcOrd="0" destOrd="0" presId="urn:microsoft.com/office/officeart/2005/8/layout/radial1"/>
    <dgm:cxn modelId="{45C44303-6811-423D-AD2B-7627FEAB88A0}" type="presOf" srcId="{2CAEC5C3-3936-461E-863B-82BB2C30B076}" destId="{750D72CE-0F84-429E-8A5C-CA9ED28359D0}" srcOrd="0" destOrd="0" presId="urn:microsoft.com/office/officeart/2005/8/layout/radial1"/>
    <dgm:cxn modelId="{B75D3AA2-45D6-42F6-BD74-067AF9EE4BBB}" srcId="{D80B19CB-295C-4A2E-ABBD-5DC845747C58}" destId="{571485EE-518D-48AF-A615-F98DE5B063BF}" srcOrd="2" destOrd="0" parTransId="{2CAEC5C3-3936-461E-863B-82BB2C30B076}" sibTransId="{327B66D0-09FF-4255-A93B-DFC2ADCF7C17}"/>
    <dgm:cxn modelId="{089C7453-43ED-45FF-B38D-D9A33ADE9120}" type="presOf" srcId="{2CAEC5C3-3936-461E-863B-82BB2C30B076}" destId="{A8B01C18-74BF-43B3-84DE-81AD062591F8}" srcOrd="1" destOrd="0" presId="urn:microsoft.com/office/officeart/2005/8/layout/radial1"/>
    <dgm:cxn modelId="{961F28CF-0066-4F7F-A81D-12EBF7AA40A4}" srcId="{D80B19CB-295C-4A2E-ABBD-5DC845747C58}" destId="{9A3E6018-BAC4-49B5-AF37-BAA5B4E586A4}" srcOrd="1" destOrd="0" parTransId="{B7398FBD-660B-4CC2-B98C-935E4EC87D4E}" sibTransId="{8225DDA7-8625-48B3-92F7-B9A3CB8C8308}"/>
    <dgm:cxn modelId="{114C5161-A389-479B-898C-502E889CC319}" type="presOf" srcId="{B7398FBD-660B-4CC2-B98C-935E4EC87D4E}" destId="{B212235C-8BC3-4AFC-85DA-EB293AD48930}" srcOrd="0" destOrd="0" presId="urn:microsoft.com/office/officeart/2005/8/layout/radial1"/>
    <dgm:cxn modelId="{B02E79BA-BD72-48A4-9302-8B12DFBE623A}" type="presOf" srcId="{E71E671A-895F-4A3F-82DE-7BB9635C1F57}" destId="{54E315CA-7EC7-446D-A661-B62A36890CB0}" srcOrd="0" destOrd="0" presId="urn:microsoft.com/office/officeart/2005/8/layout/radial1"/>
    <dgm:cxn modelId="{C070622C-1B41-4F51-94A1-D4894ADF7B78}" type="presOf" srcId="{ECC36305-4678-4B6B-AB7B-998BAC97779A}" destId="{AB4EDF1D-DA3D-4B8E-A40A-14FBC231A696}" srcOrd="0" destOrd="0" presId="urn:microsoft.com/office/officeart/2005/8/layout/radial1"/>
    <dgm:cxn modelId="{2B2D640D-0A27-429D-818C-225D36B9738C}" type="presOf" srcId="{E71E671A-895F-4A3F-82DE-7BB9635C1F57}" destId="{B0E47080-831B-44CA-A6E6-6B6963C16E69}" srcOrd="1" destOrd="0" presId="urn:microsoft.com/office/officeart/2005/8/layout/radial1"/>
    <dgm:cxn modelId="{1857AD73-CA02-402A-B48E-477962EB4B53}" srcId="{D80B19CB-295C-4A2E-ABBD-5DC845747C58}" destId="{DB43CB15-EA1F-4E9B-92AF-55F8F45F2820}" srcOrd="0" destOrd="0" parTransId="{E71E671A-895F-4A3F-82DE-7BB9635C1F57}" sibTransId="{297D2D66-D223-4D73-8D51-701447C9B7BD}"/>
    <dgm:cxn modelId="{AC96DF05-0767-45F8-A6BF-5C74FE78CA65}" srcId="{D80B19CB-295C-4A2E-ABBD-5DC845747C58}" destId="{8A6C35CC-DE5E-4110-A4E0-6531B2919FC6}" srcOrd="3" destOrd="0" parTransId="{A694FB37-0230-4836-9816-717C293D7309}" sibTransId="{55D059A8-5579-40A1-BCEA-E371665C6384}"/>
    <dgm:cxn modelId="{C51A719A-87FB-4C2A-BE8D-97194AA9266B}" type="presOf" srcId="{DB43CB15-EA1F-4E9B-92AF-55F8F45F2820}" destId="{D25B8EA7-3006-4EF5-A970-1CBCD886AE9A}" srcOrd="0" destOrd="0" presId="urn:microsoft.com/office/officeart/2005/8/layout/radial1"/>
    <dgm:cxn modelId="{3232A1ED-0702-40B1-B799-0A907A212401}" type="presOf" srcId="{A694FB37-0230-4836-9816-717C293D7309}" destId="{60FB9609-9E3E-4DAA-A2E0-D0AA8CBC3F45}" srcOrd="0" destOrd="0" presId="urn:microsoft.com/office/officeart/2005/8/layout/radial1"/>
    <dgm:cxn modelId="{54C96402-A64C-40A1-9E56-38DEEDA457C3}" type="presOf" srcId="{A694FB37-0230-4836-9816-717C293D7309}" destId="{9BBD62B5-3ABF-4D27-8A3F-A9BF08589FF6}" srcOrd="1" destOrd="0" presId="urn:microsoft.com/office/officeart/2005/8/layout/radial1"/>
    <dgm:cxn modelId="{6075F043-6821-43D3-8B85-FAD09975FB02}" type="presOf" srcId="{8A6C35CC-DE5E-4110-A4E0-6531B2919FC6}" destId="{D2068D1F-228E-4969-B24E-B686580E59BB}" srcOrd="0" destOrd="0" presId="urn:microsoft.com/office/officeart/2005/8/layout/radial1"/>
    <dgm:cxn modelId="{BF25AD99-9A2D-4021-9124-D655D3926D64}" srcId="{ECC36305-4678-4B6B-AB7B-998BAC97779A}" destId="{D80B19CB-295C-4A2E-ABBD-5DC845747C58}" srcOrd="0" destOrd="0" parTransId="{1AE7FDA9-C6FB-4C7F-AA5C-84AC9214FF5E}" sibTransId="{022E18B1-956E-4F02-AEC4-311AF7A7F8D3}"/>
    <dgm:cxn modelId="{D2AA4301-A044-403E-BC3C-BD4DB4F95AC9}" type="presOf" srcId="{B7398FBD-660B-4CC2-B98C-935E4EC87D4E}" destId="{832BBE3B-C361-4CC0-A311-0F8C732A28E5}" srcOrd="1" destOrd="0" presId="urn:microsoft.com/office/officeart/2005/8/layout/radial1"/>
    <dgm:cxn modelId="{B9B49B31-EEF7-4ECF-AEB2-3164F058AE7E}" type="presParOf" srcId="{AB4EDF1D-DA3D-4B8E-A40A-14FBC231A696}" destId="{06C64EBD-A92E-4A69-A0DB-4AEA6471C420}" srcOrd="0" destOrd="0" presId="urn:microsoft.com/office/officeart/2005/8/layout/radial1"/>
    <dgm:cxn modelId="{9878A014-E8C3-4E54-B7D6-A9AA39F2C549}" type="presParOf" srcId="{AB4EDF1D-DA3D-4B8E-A40A-14FBC231A696}" destId="{54E315CA-7EC7-446D-A661-B62A36890CB0}" srcOrd="1" destOrd="0" presId="urn:microsoft.com/office/officeart/2005/8/layout/radial1"/>
    <dgm:cxn modelId="{03AD474F-F7BB-4980-9C38-0BEC5B82C347}" type="presParOf" srcId="{54E315CA-7EC7-446D-A661-B62A36890CB0}" destId="{B0E47080-831B-44CA-A6E6-6B6963C16E69}" srcOrd="0" destOrd="0" presId="urn:microsoft.com/office/officeart/2005/8/layout/radial1"/>
    <dgm:cxn modelId="{49E62AFD-5995-437E-B6D7-B823BD131327}" type="presParOf" srcId="{AB4EDF1D-DA3D-4B8E-A40A-14FBC231A696}" destId="{D25B8EA7-3006-4EF5-A970-1CBCD886AE9A}" srcOrd="2" destOrd="0" presId="urn:microsoft.com/office/officeart/2005/8/layout/radial1"/>
    <dgm:cxn modelId="{CF1AD54C-6CAA-4D23-8478-581A5E8BCB8D}" type="presParOf" srcId="{AB4EDF1D-DA3D-4B8E-A40A-14FBC231A696}" destId="{B212235C-8BC3-4AFC-85DA-EB293AD48930}" srcOrd="3" destOrd="0" presId="urn:microsoft.com/office/officeart/2005/8/layout/radial1"/>
    <dgm:cxn modelId="{250C0B3B-75B3-44C2-9E41-DB7AD8F62461}" type="presParOf" srcId="{B212235C-8BC3-4AFC-85DA-EB293AD48930}" destId="{832BBE3B-C361-4CC0-A311-0F8C732A28E5}" srcOrd="0" destOrd="0" presId="urn:microsoft.com/office/officeart/2005/8/layout/radial1"/>
    <dgm:cxn modelId="{84CBA84E-DE46-47BA-81E6-3ABA1B7EA60F}" type="presParOf" srcId="{AB4EDF1D-DA3D-4B8E-A40A-14FBC231A696}" destId="{9C4E9BB0-B7F1-4C6A-A71C-A470BB577714}" srcOrd="4" destOrd="0" presId="urn:microsoft.com/office/officeart/2005/8/layout/radial1"/>
    <dgm:cxn modelId="{58BDBE32-7A8C-4726-AD44-748752967DB5}" type="presParOf" srcId="{AB4EDF1D-DA3D-4B8E-A40A-14FBC231A696}" destId="{750D72CE-0F84-429E-8A5C-CA9ED28359D0}" srcOrd="5" destOrd="0" presId="urn:microsoft.com/office/officeart/2005/8/layout/radial1"/>
    <dgm:cxn modelId="{58C46949-B33D-4296-9455-ED262CFDDD5C}" type="presParOf" srcId="{750D72CE-0F84-429E-8A5C-CA9ED28359D0}" destId="{A8B01C18-74BF-43B3-84DE-81AD062591F8}" srcOrd="0" destOrd="0" presId="urn:microsoft.com/office/officeart/2005/8/layout/radial1"/>
    <dgm:cxn modelId="{6FF9A7F1-2549-40B6-BAB5-29ECAD2AE51D}" type="presParOf" srcId="{AB4EDF1D-DA3D-4B8E-A40A-14FBC231A696}" destId="{9C3F3447-D195-4776-8257-23996867F594}" srcOrd="6" destOrd="0" presId="urn:microsoft.com/office/officeart/2005/8/layout/radial1"/>
    <dgm:cxn modelId="{FAD7EB3D-DA7A-4C19-B61A-E0835FC300C9}" type="presParOf" srcId="{AB4EDF1D-DA3D-4B8E-A40A-14FBC231A696}" destId="{60FB9609-9E3E-4DAA-A2E0-D0AA8CBC3F45}" srcOrd="7" destOrd="0" presId="urn:microsoft.com/office/officeart/2005/8/layout/radial1"/>
    <dgm:cxn modelId="{B82C33BC-1C9F-4555-9241-ACDB3F0BA8A0}" type="presParOf" srcId="{60FB9609-9E3E-4DAA-A2E0-D0AA8CBC3F45}" destId="{9BBD62B5-3ABF-4D27-8A3F-A9BF08589FF6}" srcOrd="0" destOrd="0" presId="urn:microsoft.com/office/officeart/2005/8/layout/radial1"/>
    <dgm:cxn modelId="{AA520E11-645F-4BA0-9C67-9A339B40477A}" type="presParOf" srcId="{AB4EDF1D-DA3D-4B8E-A40A-14FBC231A696}" destId="{D2068D1F-228E-4969-B24E-B686580E59BB}"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DF471E-69BB-4D88-988D-1D9814B60BD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35D8ADE-FC5F-4618-9E94-81EC040F7ACD}">
      <dgm:prSet phldrT="[Text]"/>
      <dgm:spPr/>
      <dgm:t>
        <a:bodyPr/>
        <a:lstStyle/>
        <a:p>
          <a:r>
            <a:rPr lang="en-US" dirty="0" smtClean="0"/>
            <a:t>Non-renewable</a:t>
          </a:r>
          <a:endParaRPr lang="en-US" dirty="0"/>
        </a:p>
      </dgm:t>
    </dgm:pt>
    <dgm:pt modelId="{51BABA09-597E-4096-B031-EEC767B01135}" type="parTrans" cxnId="{94945618-E4F2-49A1-9E9B-70540C8ACC77}">
      <dgm:prSet/>
      <dgm:spPr/>
      <dgm:t>
        <a:bodyPr/>
        <a:lstStyle/>
        <a:p>
          <a:endParaRPr lang="en-US"/>
        </a:p>
      </dgm:t>
    </dgm:pt>
    <dgm:pt modelId="{F3473022-6DDE-4527-805E-BD7750CB1D27}" type="sibTrans" cxnId="{94945618-E4F2-49A1-9E9B-70540C8ACC77}">
      <dgm:prSet/>
      <dgm:spPr/>
      <dgm:t>
        <a:bodyPr/>
        <a:lstStyle/>
        <a:p>
          <a:endParaRPr lang="en-US"/>
        </a:p>
      </dgm:t>
    </dgm:pt>
    <dgm:pt modelId="{B8D4FCF1-2738-409D-AC21-EB509EF98EE6}">
      <dgm:prSet phldrT="[Text]"/>
      <dgm:spPr/>
      <dgm:t>
        <a:bodyPr/>
        <a:lstStyle/>
        <a:p>
          <a:r>
            <a:rPr lang="en-US" dirty="0" smtClean="0"/>
            <a:t>01</a:t>
          </a:r>
          <a:endParaRPr lang="en-US" dirty="0"/>
        </a:p>
      </dgm:t>
    </dgm:pt>
    <dgm:pt modelId="{D41DC22F-5D5C-47EA-A39B-A0EF1A6D132A}" type="parTrans" cxnId="{259A3240-062B-419D-8451-5A03A4D775B1}">
      <dgm:prSet/>
      <dgm:spPr/>
      <dgm:t>
        <a:bodyPr/>
        <a:lstStyle/>
        <a:p>
          <a:endParaRPr lang="en-US"/>
        </a:p>
      </dgm:t>
    </dgm:pt>
    <dgm:pt modelId="{6E0D6612-2BF2-474A-98EE-6D3F869F417B}" type="sibTrans" cxnId="{259A3240-062B-419D-8451-5A03A4D775B1}">
      <dgm:prSet/>
      <dgm:spPr/>
      <dgm:t>
        <a:bodyPr/>
        <a:lstStyle/>
        <a:p>
          <a:endParaRPr lang="en-US"/>
        </a:p>
      </dgm:t>
    </dgm:pt>
    <dgm:pt modelId="{027B93F2-D39A-44E2-8EF7-FD869A9341FF}">
      <dgm:prSet phldrT="[Text]"/>
      <dgm:spPr/>
      <dgm:t>
        <a:bodyPr/>
        <a:lstStyle/>
        <a:p>
          <a:r>
            <a:rPr lang="en-US" dirty="0" smtClean="0"/>
            <a:t>02</a:t>
          </a:r>
          <a:endParaRPr lang="en-US" dirty="0"/>
        </a:p>
      </dgm:t>
    </dgm:pt>
    <dgm:pt modelId="{7A338FA7-2B9F-4F0B-882C-C9BB7E282763}" type="parTrans" cxnId="{674B51D8-05F2-4396-84BE-9C6AF37CC162}">
      <dgm:prSet/>
      <dgm:spPr/>
      <dgm:t>
        <a:bodyPr/>
        <a:lstStyle/>
        <a:p>
          <a:endParaRPr lang="en-US"/>
        </a:p>
      </dgm:t>
    </dgm:pt>
    <dgm:pt modelId="{1379F136-BD95-41C8-82E5-B67CA890D057}" type="sibTrans" cxnId="{674B51D8-05F2-4396-84BE-9C6AF37CC162}">
      <dgm:prSet/>
      <dgm:spPr/>
      <dgm:t>
        <a:bodyPr/>
        <a:lstStyle/>
        <a:p>
          <a:endParaRPr lang="en-US"/>
        </a:p>
      </dgm:t>
    </dgm:pt>
    <dgm:pt modelId="{A13DA604-F52E-406B-99B9-61E621885645}">
      <dgm:prSet phldrT="[Text]"/>
      <dgm:spPr/>
      <dgm:t>
        <a:bodyPr/>
        <a:lstStyle/>
        <a:p>
          <a:r>
            <a:rPr lang="en-US" dirty="0" smtClean="0"/>
            <a:t>03</a:t>
          </a:r>
          <a:endParaRPr lang="en-US" dirty="0"/>
        </a:p>
      </dgm:t>
    </dgm:pt>
    <dgm:pt modelId="{21FDB7A4-5F04-45D5-B294-264D2112D221}" type="parTrans" cxnId="{0FB0920A-9363-4E10-977D-6CB833E54E2B}">
      <dgm:prSet/>
      <dgm:spPr/>
      <dgm:t>
        <a:bodyPr/>
        <a:lstStyle/>
        <a:p>
          <a:endParaRPr lang="en-US"/>
        </a:p>
      </dgm:t>
    </dgm:pt>
    <dgm:pt modelId="{CBFA2E80-BECF-4395-A12B-64FC6A5694E0}" type="sibTrans" cxnId="{0FB0920A-9363-4E10-977D-6CB833E54E2B}">
      <dgm:prSet/>
      <dgm:spPr/>
      <dgm:t>
        <a:bodyPr/>
        <a:lstStyle/>
        <a:p>
          <a:endParaRPr lang="en-US"/>
        </a:p>
      </dgm:t>
    </dgm:pt>
    <dgm:pt modelId="{BD351B9F-5D16-403D-85C8-8EDCB1222454}">
      <dgm:prSet phldrT="[Text]"/>
      <dgm:spPr/>
      <dgm:t>
        <a:bodyPr/>
        <a:lstStyle/>
        <a:p>
          <a:r>
            <a:rPr lang="en-US" dirty="0" smtClean="0"/>
            <a:t>04</a:t>
          </a:r>
          <a:endParaRPr lang="en-US" dirty="0"/>
        </a:p>
      </dgm:t>
    </dgm:pt>
    <dgm:pt modelId="{54CA1DB5-FA4C-466A-B14E-2FDAAD501B86}" type="parTrans" cxnId="{1CC3A904-2AF2-4BC2-8F5D-6A4B004D96D8}">
      <dgm:prSet/>
      <dgm:spPr/>
      <dgm:t>
        <a:bodyPr/>
        <a:lstStyle/>
        <a:p>
          <a:endParaRPr lang="en-US"/>
        </a:p>
      </dgm:t>
    </dgm:pt>
    <dgm:pt modelId="{16A3BD0A-7E43-442B-BF6C-52EB8308931C}" type="sibTrans" cxnId="{1CC3A904-2AF2-4BC2-8F5D-6A4B004D96D8}">
      <dgm:prSet/>
      <dgm:spPr/>
      <dgm:t>
        <a:bodyPr/>
        <a:lstStyle/>
        <a:p>
          <a:endParaRPr lang="en-US"/>
        </a:p>
      </dgm:t>
    </dgm:pt>
    <dgm:pt modelId="{70806ED8-71F3-457A-ABE9-FB5EBA832F25}" type="pres">
      <dgm:prSet presAssocID="{C5DF471E-69BB-4D88-988D-1D9814B60BD0}" presName="cycle" presStyleCnt="0">
        <dgm:presLayoutVars>
          <dgm:chMax val="1"/>
          <dgm:dir/>
          <dgm:animLvl val="ctr"/>
          <dgm:resizeHandles val="exact"/>
        </dgm:presLayoutVars>
      </dgm:prSet>
      <dgm:spPr/>
      <dgm:t>
        <a:bodyPr/>
        <a:lstStyle/>
        <a:p>
          <a:endParaRPr lang="en-US"/>
        </a:p>
      </dgm:t>
    </dgm:pt>
    <dgm:pt modelId="{081E7477-984C-458E-8A9E-6367B58BF49F}" type="pres">
      <dgm:prSet presAssocID="{F35D8ADE-FC5F-4618-9E94-81EC040F7ACD}" presName="centerShape" presStyleLbl="node0" presStyleIdx="0" presStyleCnt="1" custScaleX="156767" custScaleY="151541"/>
      <dgm:spPr/>
      <dgm:t>
        <a:bodyPr/>
        <a:lstStyle/>
        <a:p>
          <a:endParaRPr lang="en-US"/>
        </a:p>
      </dgm:t>
    </dgm:pt>
    <dgm:pt modelId="{11CA96E3-F2B1-4D02-9D23-1036E0A6B2B3}" type="pres">
      <dgm:prSet presAssocID="{D41DC22F-5D5C-47EA-A39B-A0EF1A6D132A}" presName="Name9" presStyleLbl="parChTrans1D2" presStyleIdx="0" presStyleCnt="4"/>
      <dgm:spPr/>
      <dgm:t>
        <a:bodyPr/>
        <a:lstStyle/>
        <a:p>
          <a:endParaRPr lang="en-US"/>
        </a:p>
      </dgm:t>
    </dgm:pt>
    <dgm:pt modelId="{8EAA94DB-AF37-4A9D-A5E6-BA7A997B57EF}" type="pres">
      <dgm:prSet presAssocID="{D41DC22F-5D5C-47EA-A39B-A0EF1A6D132A}" presName="connTx" presStyleLbl="parChTrans1D2" presStyleIdx="0" presStyleCnt="4"/>
      <dgm:spPr/>
      <dgm:t>
        <a:bodyPr/>
        <a:lstStyle/>
        <a:p>
          <a:endParaRPr lang="en-US"/>
        </a:p>
      </dgm:t>
    </dgm:pt>
    <dgm:pt modelId="{39148DCC-108F-4EEF-90FC-6F0B3AD9259D}" type="pres">
      <dgm:prSet presAssocID="{B8D4FCF1-2738-409D-AC21-EB509EF98EE6}" presName="node" presStyleLbl="node1" presStyleIdx="0" presStyleCnt="4">
        <dgm:presLayoutVars>
          <dgm:bulletEnabled val="1"/>
        </dgm:presLayoutVars>
      </dgm:prSet>
      <dgm:spPr/>
      <dgm:t>
        <a:bodyPr/>
        <a:lstStyle/>
        <a:p>
          <a:endParaRPr lang="en-US"/>
        </a:p>
      </dgm:t>
    </dgm:pt>
    <dgm:pt modelId="{3ED0480A-B5A6-4E47-A5C8-5928016382C8}" type="pres">
      <dgm:prSet presAssocID="{7A338FA7-2B9F-4F0B-882C-C9BB7E282763}" presName="Name9" presStyleLbl="parChTrans1D2" presStyleIdx="1" presStyleCnt="4"/>
      <dgm:spPr/>
      <dgm:t>
        <a:bodyPr/>
        <a:lstStyle/>
        <a:p>
          <a:endParaRPr lang="en-US"/>
        </a:p>
      </dgm:t>
    </dgm:pt>
    <dgm:pt modelId="{16074194-15C5-4AC3-A14B-451ECF7EAD87}" type="pres">
      <dgm:prSet presAssocID="{7A338FA7-2B9F-4F0B-882C-C9BB7E282763}" presName="connTx" presStyleLbl="parChTrans1D2" presStyleIdx="1" presStyleCnt="4"/>
      <dgm:spPr/>
      <dgm:t>
        <a:bodyPr/>
        <a:lstStyle/>
        <a:p>
          <a:endParaRPr lang="en-US"/>
        </a:p>
      </dgm:t>
    </dgm:pt>
    <dgm:pt modelId="{032864E4-95AA-4802-BFCE-30170B4D094E}" type="pres">
      <dgm:prSet presAssocID="{027B93F2-D39A-44E2-8EF7-FD869A9341FF}" presName="node" presStyleLbl="node1" presStyleIdx="1" presStyleCnt="4">
        <dgm:presLayoutVars>
          <dgm:bulletEnabled val="1"/>
        </dgm:presLayoutVars>
      </dgm:prSet>
      <dgm:spPr/>
      <dgm:t>
        <a:bodyPr/>
        <a:lstStyle/>
        <a:p>
          <a:endParaRPr lang="en-US"/>
        </a:p>
      </dgm:t>
    </dgm:pt>
    <dgm:pt modelId="{E0143D72-E345-434B-B48B-7687B9BDB6C8}" type="pres">
      <dgm:prSet presAssocID="{21FDB7A4-5F04-45D5-B294-264D2112D221}" presName="Name9" presStyleLbl="parChTrans1D2" presStyleIdx="2" presStyleCnt="4"/>
      <dgm:spPr/>
      <dgm:t>
        <a:bodyPr/>
        <a:lstStyle/>
        <a:p>
          <a:endParaRPr lang="en-US"/>
        </a:p>
      </dgm:t>
    </dgm:pt>
    <dgm:pt modelId="{0D181196-8CF5-4FBA-9A0E-5E7BBC8C2440}" type="pres">
      <dgm:prSet presAssocID="{21FDB7A4-5F04-45D5-B294-264D2112D221}" presName="connTx" presStyleLbl="parChTrans1D2" presStyleIdx="2" presStyleCnt="4"/>
      <dgm:spPr/>
      <dgm:t>
        <a:bodyPr/>
        <a:lstStyle/>
        <a:p>
          <a:endParaRPr lang="en-US"/>
        </a:p>
      </dgm:t>
    </dgm:pt>
    <dgm:pt modelId="{A571B184-9603-437B-8704-C2BDB0B6CCFA}" type="pres">
      <dgm:prSet presAssocID="{A13DA604-F52E-406B-99B9-61E621885645}" presName="node" presStyleLbl="node1" presStyleIdx="2" presStyleCnt="4">
        <dgm:presLayoutVars>
          <dgm:bulletEnabled val="1"/>
        </dgm:presLayoutVars>
      </dgm:prSet>
      <dgm:spPr/>
      <dgm:t>
        <a:bodyPr/>
        <a:lstStyle/>
        <a:p>
          <a:endParaRPr lang="en-US"/>
        </a:p>
      </dgm:t>
    </dgm:pt>
    <dgm:pt modelId="{B03CBF81-80D1-4632-818F-5526FFB813AD}" type="pres">
      <dgm:prSet presAssocID="{54CA1DB5-FA4C-466A-B14E-2FDAAD501B86}" presName="Name9" presStyleLbl="parChTrans1D2" presStyleIdx="3" presStyleCnt="4"/>
      <dgm:spPr/>
      <dgm:t>
        <a:bodyPr/>
        <a:lstStyle/>
        <a:p>
          <a:endParaRPr lang="en-US"/>
        </a:p>
      </dgm:t>
    </dgm:pt>
    <dgm:pt modelId="{427799C9-F192-41CD-AC07-7088131DAF10}" type="pres">
      <dgm:prSet presAssocID="{54CA1DB5-FA4C-466A-B14E-2FDAAD501B86}" presName="connTx" presStyleLbl="parChTrans1D2" presStyleIdx="3" presStyleCnt="4"/>
      <dgm:spPr/>
      <dgm:t>
        <a:bodyPr/>
        <a:lstStyle/>
        <a:p>
          <a:endParaRPr lang="en-US"/>
        </a:p>
      </dgm:t>
    </dgm:pt>
    <dgm:pt modelId="{3875A3B9-2049-4DA0-A9EC-C4CE6BC53E62}" type="pres">
      <dgm:prSet presAssocID="{BD351B9F-5D16-403D-85C8-8EDCB1222454}" presName="node" presStyleLbl="node1" presStyleIdx="3" presStyleCnt="4">
        <dgm:presLayoutVars>
          <dgm:bulletEnabled val="1"/>
        </dgm:presLayoutVars>
      </dgm:prSet>
      <dgm:spPr/>
      <dgm:t>
        <a:bodyPr/>
        <a:lstStyle/>
        <a:p>
          <a:endParaRPr lang="en-US"/>
        </a:p>
      </dgm:t>
    </dgm:pt>
  </dgm:ptLst>
  <dgm:cxnLst>
    <dgm:cxn modelId="{0FB0920A-9363-4E10-977D-6CB833E54E2B}" srcId="{F35D8ADE-FC5F-4618-9E94-81EC040F7ACD}" destId="{A13DA604-F52E-406B-99B9-61E621885645}" srcOrd="2" destOrd="0" parTransId="{21FDB7A4-5F04-45D5-B294-264D2112D221}" sibTransId="{CBFA2E80-BECF-4395-A12B-64FC6A5694E0}"/>
    <dgm:cxn modelId="{95770655-FF2E-4E64-B325-6B0212038749}" type="presOf" srcId="{21FDB7A4-5F04-45D5-B294-264D2112D221}" destId="{E0143D72-E345-434B-B48B-7687B9BDB6C8}" srcOrd="0" destOrd="0" presId="urn:microsoft.com/office/officeart/2005/8/layout/radial1"/>
    <dgm:cxn modelId="{674B51D8-05F2-4396-84BE-9C6AF37CC162}" srcId="{F35D8ADE-FC5F-4618-9E94-81EC040F7ACD}" destId="{027B93F2-D39A-44E2-8EF7-FD869A9341FF}" srcOrd="1" destOrd="0" parTransId="{7A338FA7-2B9F-4F0B-882C-C9BB7E282763}" sibTransId="{1379F136-BD95-41C8-82E5-B67CA890D057}"/>
    <dgm:cxn modelId="{1CC3A904-2AF2-4BC2-8F5D-6A4B004D96D8}" srcId="{F35D8ADE-FC5F-4618-9E94-81EC040F7ACD}" destId="{BD351B9F-5D16-403D-85C8-8EDCB1222454}" srcOrd="3" destOrd="0" parTransId="{54CA1DB5-FA4C-466A-B14E-2FDAAD501B86}" sibTransId="{16A3BD0A-7E43-442B-BF6C-52EB8308931C}"/>
    <dgm:cxn modelId="{F24AB54F-89C5-4602-A498-597F2505FF06}" type="presOf" srcId="{B8D4FCF1-2738-409D-AC21-EB509EF98EE6}" destId="{39148DCC-108F-4EEF-90FC-6F0B3AD9259D}" srcOrd="0" destOrd="0" presId="urn:microsoft.com/office/officeart/2005/8/layout/radial1"/>
    <dgm:cxn modelId="{6E65C46A-14DA-4962-8BB0-EFA643B3B72C}" type="presOf" srcId="{D41DC22F-5D5C-47EA-A39B-A0EF1A6D132A}" destId="{11CA96E3-F2B1-4D02-9D23-1036E0A6B2B3}" srcOrd="0" destOrd="0" presId="urn:microsoft.com/office/officeart/2005/8/layout/radial1"/>
    <dgm:cxn modelId="{46A76ED5-3B2F-42B8-8EE1-28FD5C06A4AB}" type="presOf" srcId="{54CA1DB5-FA4C-466A-B14E-2FDAAD501B86}" destId="{B03CBF81-80D1-4632-818F-5526FFB813AD}" srcOrd="0" destOrd="0" presId="urn:microsoft.com/office/officeart/2005/8/layout/radial1"/>
    <dgm:cxn modelId="{2425CCDD-CA51-43DE-89A2-5CE4D6C8F208}" type="presOf" srcId="{21FDB7A4-5F04-45D5-B294-264D2112D221}" destId="{0D181196-8CF5-4FBA-9A0E-5E7BBC8C2440}" srcOrd="1" destOrd="0" presId="urn:microsoft.com/office/officeart/2005/8/layout/radial1"/>
    <dgm:cxn modelId="{E1D37F1A-13BD-4F62-88CE-31DF5F83EBF1}" type="presOf" srcId="{BD351B9F-5D16-403D-85C8-8EDCB1222454}" destId="{3875A3B9-2049-4DA0-A9EC-C4CE6BC53E62}" srcOrd="0" destOrd="0" presId="urn:microsoft.com/office/officeart/2005/8/layout/radial1"/>
    <dgm:cxn modelId="{D00EA211-3B23-4B1F-B8DC-146C83FD997B}" type="presOf" srcId="{7A338FA7-2B9F-4F0B-882C-C9BB7E282763}" destId="{16074194-15C5-4AC3-A14B-451ECF7EAD87}" srcOrd="1" destOrd="0" presId="urn:microsoft.com/office/officeart/2005/8/layout/radial1"/>
    <dgm:cxn modelId="{13861BCF-5666-4B2B-83EB-FC921E5AFBB1}" type="presOf" srcId="{54CA1DB5-FA4C-466A-B14E-2FDAAD501B86}" destId="{427799C9-F192-41CD-AC07-7088131DAF10}" srcOrd="1" destOrd="0" presId="urn:microsoft.com/office/officeart/2005/8/layout/radial1"/>
    <dgm:cxn modelId="{24209DC6-17F8-4800-AE1D-8D5E5F9B3B5B}" type="presOf" srcId="{F35D8ADE-FC5F-4618-9E94-81EC040F7ACD}" destId="{081E7477-984C-458E-8A9E-6367B58BF49F}" srcOrd="0" destOrd="0" presId="urn:microsoft.com/office/officeart/2005/8/layout/radial1"/>
    <dgm:cxn modelId="{D7295D05-4505-43B9-B169-7F4F1FFF3272}" type="presOf" srcId="{7A338FA7-2B9F-4F0B-882C-C9BB7E282763}" destId="{3ED0480A-B5A6-4E47-A5C8-5928016382C8}" srcOrd="0" destOrd="0" presId="urn:microsoft.com/office/officeart/2005/8/layout/radial1"/>
    <dgm:cxn modelId="{259A3240-062B-419D-8451-5A03A4D775B1}" srcId="{F35D8ADE-FC5F-4618-9E94-81EC040F7ACD}" destId="{B8D4FCF1-2738-409D-AC21-EB509EF98EE6}" srcOrd="0" destOrd="0" parTransId="{D41DC22F-5D5C-47EA-A39B-A0EF1A6D132A}" sibTransId="{6E0D6612-2BF2-474A-98EE-6D3F869F417B}"/>
    <dgm:cxn modelId="{38863608-7DCF-4B4C-BD4C-8501B273DF48}" type="presOf" srcId="{C5DF471E-69BB-4D88-988D-1D9814B60BD0}" destId="{70806ED8-71F3-457A-ABE9-FB5EBA832F25}" srcOrd="0" destOrd="0" presId="urn:microsoft.com/office/officeart/2005/8/layout/radial1"/>
    <dgm:cxn modelId="{21F8B913-EB41-4423-B64A-6375F545538A}" type="presOf" srcId="{A13DA604-F52E-406B-99B9-61E621885645}" destId="{A571B184-9603-437B-8704-C2BDB0B6CCFA}" srcOrd="0" destOrd="0" presId="urn:microsoft.com/office/officeart/2005/8/layout/radial1"/>
    <dgm:cxn modelId="{94945618-E4F2-49A1-9E9B-70540C8ACC77}" srcId="{C5DF471E-69BB-4D88-988D-1D9814B60BD0}" destId="{F35D8ADE-FC5F-4618-9E94-81EC040F7ACD}" srcOrd="0" destOrd="0" parTransId="{51BABA09-597E-4096-B031-EEC767B01135}" sibTransId="{F3473022-6DDE-4527-805E-BD7750CB1D27}"/>
    <dgm:cxn modelId="{874C26CA-291E-40F3-B533-347B1A0A973F}" type="presOf" srcId="{D41DC22F-5D5C-47EA-A39B-A0EF1A6D132A}" destId="{8EAA94DB-AF37-4A9D-A5E6-BA7A997B57EF}" srcOrd="1" destOrd="0" presId="urn:microsoft.com/office/officeart/2005/8/layout/radial1"/>
    <dgm:cxn modelId="{5EFF116B-A6E9-4AFA-9AC5-66357F6E86A8}" type="presOf" srcId="{027B93F2-D39A-44E2-8EF7-FD869A9341FF}" destId="{032864E4-95AA-4802-BFCE-30170B4D094E}" srcOrd="0" destOrd="0" presId="urn:microsoft.com/office/officeart/2005/8/layout/radial1"/>
    <dgm:cxn modelId="{E8DB57EF-5C42-45A8-9EB6-2DD21E8D6B8D}" type="presParOf" srcId="{70806ED8-71F3-457A-ABE9-FB5EBA832F25}" destId="{081E7477-984C-458E-8A9E-6367B58BF49F}" srcOrd="0" destOrd="0" presId="urn:microsoft.com/office/officeart/2005/8/layout/radial1"/>
    <dgm:cxn modelId="{24C682CC-998E-4980-88FA-48C28DBBEC98}" type="presParOf" srcId="{70806ED8-71F3-457A-ABE9-FB5EBA832F25}" destId="{11CA96E3-F2B1-4D02-9D23-1036E0A6B2B3}" srcOrd="1" destOrd="0" presId="urn:microsoft.com/office/officeart/2005/8/layout/radial1"/>
    <dgm:cxn modelId="{399144A2-3AC6-429C-8C4D-D0704DE9B307}" type="presParOf" srcId="{11CA96E3-F2B1-4D02-9D23-1036E0A6B2B3}" destId="{8EAA94DB-AF37-4A9D-A5E6-BA7A997B57EF}" srcOrd="0" destOrd="0" presId="urn:microsoft.com/office/officeart/2005/8/layout/radial1"/>
    <dgm:cxn modelId="{115293BA-DCBE-4C76-A311-2FA9B40D4319}" type="presParOf" srcId="{70806ED8-71F3-457A-ABE9-FB5EBA832F25}" destId="{39148DCC-108F-4EEF-90FC-6F0B3AD9259D}" srcOrd="2" destOrd="0" presId="urn:microsoft.com/office/officeart/2005/8/layout/radial1"/>
    <dgm:cxn modelId="{1C0C7292-EB92-4E99-9F1A-C3B18668A5EA}" type="presParOf" srcId="{70806ED8-71F3-457A-ABE9-FB5EBA832F25}" destId="{3ED0480A-B5A6-4E47-A5C8-5928016382C8}" srcOrd="3" destOrd="0" presId="urn:microsoft.com/office/officeart/2005/8/layout/radial1"/>
    <dgm:cxn modelId="{FB8CB2B5-E97B-4EF5-9AC0-8861061FF88C}" type="presParOf" srcId="{3ED0480A-B5A6-4E47-A5C8-5928016382C8}" destId="{16074194-15C5-4AC3-A14B-451ECF7EAD87}" srcOrd="0" destOrd="0" presId="urn:microsoft.com/office/officeart/2005/8/layout/radial1"/>
    <dgm:cxn modelId="{670CBFEB-B32B-4DE0-B9EA-F3005780571A}" type="presParOf" srcId="{70806ED8-71F3-457A-ABE9-FB5EBA832F25}" destId="{032864E4-95AA-4802-BFCE-30170B4D094E}" srcOrd="4" destOrd="0" presId="urn:microsoft.com/office/officeart/2005/8/layout/radial1"/>
    <dgm:cxn modelId="{B2EBAE8B-112B-4D95-BD5A-E0052B6C113D}" type="presParOf" srcId="{70806ED8-71F3-457A-ABE9-FB5EBA832F25}" destId="{E0143D72-E345-434B-B48B-7687B9BDB6C8}" srcOrd="5" destOrd="0" presId="urn:microsoft.com/office/officeart/2005/8/layout/radial1"/>
    <dgm:cxn modelId="{D3DD9B94-5D75-44AA-9730-390F25667CCC}" type="presParOf" srcId="{E0143D72-E345-434B-B48B-7687B9BDB6C8}" destId="{0D181196-8CF5-4FBA-9A0E-5E7BBC8C2440}" srcOrd="0" destOrd="0" presId="urn:microsoft.com/office/officeart/2005/8/layout/radial1"/>
    <dgm:cxn modelId="{DF41094D-48FA-4398-9EC6-10D9CFCA700F}" type="presParOf" srcId="{70806ED8-71F3-457A-ABE9-FB5EBA832F25}" destId="{A571B184-9603-437B-8704-C2BDB0B6CCFA}" srcOrd="6" destOrd="0" presId="urn:microsoft.com/office/officeart/2005/8/layout/radial1"/>
    <dgm:cxn modelId="{F377D9C3-933A-4FEF-B158-61A2D2C4A8BE}" type="presParOf" srcId="{70806ED8-71F3-457A-ABE9-FB5EBA832F25}" destId="{B03CBF81-80D1-4632-818F-5526FFB813AD}" srcOrd="7" destOrd="0" presId="urn:microsoft.com/office/officeart/2005/8/layout/radial1"/>
    <dgm:cxn modelId="{8B649B9F-9120-445A-B853-63C34F02018D}" type="presParOf" srcId="{B03CBF81-80D1-4632-818F-5526FFB813AD}" destId="{427799C9-F192-41CD-AC07-7088131DAF10}" srcOrd="0" destOrd="0" presId="urn:microsoft.com/office/officeart/2005/8/layout/radial1"/>
    <dgm:cxn modelId="{445DEC7D-9D65-409B-B526-81E42AF22680}" type="presParOf" srcId="{70806ED8-71F3-457A-ABE9-FB5EBA832F25}" destId="{3875A3B9-2049-4DA0-A9EC-C4CE6BC53E62}"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C64EBD-A92E-4A69-A0DB-4AEA6471C420}">
      <dsp:nvSpPr>
        <dsp:cNvPr id="0" name=""/>
        <dsp:cNvSpPr/>
      </dsp:nvSpPr>
      <dsp:spPr>
        <a:xfrm>
          <a:off x="990594" y="1219201"/>
          <a:ext cx="1836043" cy="1645161"/>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kern="1200" dirty="0" smtClean="0"/>
            <a:t>Renewable</a:t>
          </a:r>
          <a:endParaRPr lang="en-US" sz="1700" kern="1200" dirty="0"/>
        </a:p>
      </dsp:txBody>
      <dsp:txXfrm>
        <a:off x="1259476" y="1460129"/>
        <a:ext cx="1298279" cy="1163305"/>
      </dsp:txXfrm>
    </dsp:sp>
    <dsp:sp modelId="{54E315CA-7EC7-446D-A661-B62A36890CB0}">
      <dsp:nvSpPr>
        <dsp:cNvPr id="0" name=""/>
        <dsp:cNvSpPr/>
      </dsp:nvSpPr>
      <dsp:spPr>
        <a:xfrm rot="16094368">
          <a:off x="1874358" y="1185839"/>
          <a:ext cx="17433" cy="49921"/>
        </a:xfrm>
        <a:custGeom>
          <a:avLst/>
          <a:gdLst/>
          <a:ahLst/>
          <a:cxnLst/>
          <a:rect l="0" t="0" r="0" b="0"/>
          <a:pathLst>
            <a:path>
              <a:moveTo>
                <a:pt x="0" y="24960"/>
              </a:moveTo>
              <a:lnTo>
                <a:pt x="17433"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1882639" y="1210365"/>
        <a:ext cx="871" cy="871"/>
      </dsp:txXfrm>
    </dsp:sp>
    <dsp:sp modelId="{D25B8EA7-3006-4EF5-A970-1CBCD886AE9A}">
      <dsp:nvSpPr>
        <dsp:cNvPr id="0" name=""/>
        <dsp:cNvSpPr/>
      </dsp:nvSpPr>
      <dsp:spPr>
        <a:xfrm>
          <a:off x="1349126" y="166786"/>
          <a:ext cx="1035546" cy="1035546"/>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01</a:t>
          </a:r>
          <a:endParaRPr lang="en-US" sz="4200" kern="1200" dirty="0"/>
        </a:p>
      </dsp:txBody>
      <dsp:txXfrm>
        <a:off x="1500778" y="318438"/>
        <a:ext cx="732242" cy="732242"/>
      </dsp:txXfrm>
    </dsp:sp>
    <dsp:sp modelId="{B212235C-8BC3-4AFC-85DA-EB293AD48930}">
      <dsp:nvSpPr>
        <dsp:cNvPr id="0" name=""/>
        <dsp:cNvSpPr/>
      </dsp:nvSpPr>
      <dsp:spPr>
        <a:xfrm rot="10599827">
          <a:off x="2699024" y="1967079"/>
          <a:ext cx="125783" cy="49921"/>
        </a:xfrm>
        <a:custGeom>
          <a:avLst/>
          <a:gdLst/>
          <a:ahLst/>
          <a:cxnLst/>
          <a:rect l="0" t="0" r="0" b="0"/>
          <a:pathLst>
            <a:path>
              <a:moveTo>
                <a:pt x="0" y="24960"/>
              </a:moveTo>
              <a:lnTo>
                <a:pt x="125783"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58772" y="1988895"/>
        <a:ext cx="6289" cy="6289"/>
      </dsp:txXfrm>
    </dsp:sp>
    <dsp:sp modelId="{9C4E9BB0-B7F1-4C6A-A71C-A470BB577714}">
      <dsp:nvSpPr>
        <dsp:cNvPr id="0" name=""/>
        <dsp:cNvSpPr/>
      </dsp:nvSpPr>
      <dsp:spPr>
        <a:xfrm>
          <a:off x="2698253" y="1447795"/>
          <a:ext cx="1035546" cy="1035546"/>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02</a:t>
          </a:r>
          <a:endParaRPr lang="en-US" sz="4200" kern="1200" dirty="0"/>
        </a:p>
      </dsp:txBody>
      <dsp:txXfrm>
        <a:off x="2849905" y="1599447"/>
        <a:ext cx="732242" cy="732242"/>
      </dsp:txXfrm>
    </dsp:sp>
    <dsp:sp modelId="{750D72CE-0F84-429E-8A5C-CA9ED28359D0}">
      <dsp:nvSpPr>
        <dsp:cNvPr id="0" name=""/>
        <dsp:cNvSpPr/>
      </dsp:nvSpPr>
      <dsp:spPr>
        <a:xfrm rot="16307176">
          <a:off x="1881944" y="2838019"/>
          <a:ext cx="2124" cy="49921"/>
        </a:xfrm>
        <a:custGeom>
          <a:avLst/>
          <a:gdLst/>
          <a:ahLst/>
          <a:cxnLst/>
          <a:rect l="0" t="0" r="0" b="0"/>
          <a:pathLst>
            <a:path>
              <a:moveTo>
                <a:pt x="0" y="24960"/>
              </a:moveTo>
              <a:lnTo>
                <a:pt x="2124"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882953" y="2862927"/>
        <a:ext cx="106" cy="106"/>
      </dsp:txXfrm>
    </dsp:sp>
    <dsp:sp modelId="{9C3F3447-D195-4776-8257-23996867F594}">
      <dsp:nvSpPr>
        <dsp:cNvPr id="0" name=""/>
        <dsp:cNvSpPr/>
      </dsp:nvSpPr>
      <dsp:spPr>
        <a:xfrm>
          <a:off x="1349126" y="2861667"/>
          <a:ext cx="1035546" cy="1035546"/>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03</a:t>
          </a:r>
          <a:endParaRPr lang="en-US" sz="4200" kern="1200" dirty="0"/>
        </a:p>
      </dsp:txBody>
      <dsp:txXfrm>
        <a:off x="1500778" y="3013319"/>
        <a:ext cx="732242" cy="732242"/>
      </dsp:txXfrm>
    </dsp:sp>
    <dsp:sp modelId="{60FB9609-9E3E-4DAA-A2E0-D0AA8CBC3F45}">
      <dsp:nvSpPr>
        <dsp:cNvPr id="0" name=""/>
        <dsp:cNvSpPr/>
      </dsp:nvSpPr>
      <dsp:spPr>
        <a:xfrm rot="188189">
          <a:off x="992274" y="1967774"/>
          <a:ext cx="42527" cy="49921"/>
        </a:xfrm>
        <a:custGeom>
          <a:avLst/>
          <a:gdLst/>
          <a:ahLst/>
          <a:cxnLst/>
          <a:rect l="0" t="0" r="0" b="0"/>
          <a:pathLst>
            <a:path>
              <a:moveTo>
                <a:pt x="0" y="24960"/>
              </a:moveTo>
              <a:lnTo>
                <a:pt x="42527"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012475" y="1991671"/>
        <a:ext cx="2126" cy="2126"/>
      </dsp:txXfrm>
    </dsp:sp>
    <dsp:sp modelId="{D2068D1F-228E-4969-B24E-B686580E59BB}">
      <dsp:nvSpPr>
        <dsp:cNvPr id="0" name=""/>
        <dsp:cNvSpPr/>
      </dsp:nvSpPr>
      <dsp:spPr>
        <a:xfrm>
          <a:off x="0" y="1447795"/>
          <a:ext cx="1035546" cy="1035546"/>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04</a:t>
          </a:r>
          <a:endParaRPr lang="en-US" sz="4200" kern="1200" dirty="0"/>
        </a:p>
      </dsp:txBody>
      <dsp:txXfrm>
        <a:off x="151652" y="1599447"/>
        <a:ext cx="732242" cy="732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E7477-984C-458E-8A9E-6367B58BF49F}">
      <dsp:nvSpPr>
        <dsp:cNvPr id="0" name=""/>
        <dsp:cNvSpPr/>
      </dsp:nvSpPr>
      <dsp:spPr>
        <a:xfrm>
          <a:off x="990598" y="1295400"/>
          <a:ext cx="1524003" cy="1473198"/>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ctr" defTabSz="666750">
            <a:lnSpc>
              <a:spcPct val="90000"/>
            </a:lnSpc>
            <a:spcBef>
              <a:spcPct val="0"/>
            </a:spcBef>
            <a:spcAft>
              <a:spcPct val="35000"/>
            </a:spcAft>
          </a:pPr>
          <a:r>
            <a:rPr lang="en-US" sz="1500" kern="1200" dirty="0" smtClean="0"/>
            <a:t>Non-renewable</a:t>
          </a:r>
          <a:endParaRPr lang="en-US" sz="1500" kern="1200" dirty="0"/>
        </a:p>
      </dsp:txBody>
      <dsp:txXfrm>
        <a:off x="1213783" y="1511145"/>
        <a:ext cx="1077633" cy="1041708"/>
      </dsp:txXfrm>
    </dsp:sp>
    <dsp:sp modelId="{11CA96E3-F2B1-4D02-9D23-1036E0A6B2B3}">
      <dsp:nvSpPr>
        <dsp:cNvPr id="0" name=""/>
        <dsp:cNvSpPr/>
      </dsp:nvSpPr>
      <dsp:spPr>
        <a:xfrm rot="16200000">
          <a:off x="1731464" y="1249303"/>
          <a:ext cx="42271" cy="49921"/>
        </a:xfrm>
        <a:custGeom>
          <a:avLst/>
          <a:gdLst/>
          <a:ahLst/>
          <a:cxnLst/>
          <a:rect l="0" t="0" r="0" b="0"/>
          <a:pathLst>
            <a:path>
              <a:moveTo>
                <a:pt x="0" y="24960"/>
              </a:moveTo>
              <a:lnTo>
                <a:pt x="42271"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1543" y="1273207"/>
        <a:ext cx="2113" cy="2113"/>
      </dsp:txXfrm>
    </dsp:sp>
    <dsp:sp modelId="{39148DCC-108F-4EEF-90FC-6F0B3AD9259D}">
      <dsp:nvSpPr>
        <dsp:cNvPr id="0" name=""/>
        <dsp:cNvSpPr/>
      </dsp:nvSpPr>
      <dsp:spPr>
        <a:xfrm>
          <a:off x="1266527" y="280983"/>
          <a:ext cx="972145" cy="972145"/>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01</a:t>
          </a:r>
          <a:endParaRPr lang="en-US" sz="3900" kern="1200" dirty="0"/>
        </a:p>
      </dsp:txBody>
      <dsp:txXfrm>
        <a:off x="1408894" y="423350"/>
        <a:ext cx="687411" cy="687411"/>
      </dsp:txXfrm>
    </dsp:sp>
    <dsp:sp modelId="{3ED0480A-B5A6-4E47-A5C8-5928016382C8}">
      <dsp:nvSpPr>
        <dsp:cNvPr id="0" name=""/>
        <dsp:cNvSpPr/>
      </dsp:nvSpPr>
      <dsp:spPr>
        <a:xfrm>
          <a:off x="2514601" y="2007039"/>
          <a:ext cx="16869" cy="49921"/>
        </a:xfrm>
        <a:custGeom>
          <a:avLst/>
          <a:gdLst/>
          <a:ahLst/>
          <a:cxnLst/>
          <a:rect l="0" t="0" r="0" b="0"/>
          <a:pathLst>
            <a:path>
              <a:moveTo>
                <a:pt x="0" y="24960"/>
              </a:moveTo>
              <a:lnTo>
                <a:pt x="16869"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22614" y="2031578"/>
        <a:ext cx="843" cy="843"/>
      </dsp:txXfrm>
    </dsp:sp>
    <dsp:sp modelId="{032864E4-95AA-4802-BFCE-30170B4D094E}">
      <dsp:nvSpPr>
        <dsp:cNvPr id="0" name=""/>
        <dsp:cNvSpPr/>
      </dsp:nvSpPr>
      <dsp:spPr>
        <a:xfrm>
          <a:off x="2531471" y="1545927"/>
          <a:ext cx="972145" cy="972145"/>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02</a:t>
          </a:r>
          <a:endParaRPr lang="en-US" sz="3900" kern="1200" dirty="0"/>
        </a:p>
      </dsp:txBody>
      <dsp:txXfrm>
        <a:off x="2673838" y="1688294"/>
        <a:ext cx="687411" cy="687411"/>
      </dsp:txXfrm>
    </dsp:sp>
    <dsp:sp modelId="{E0143D72-E345-434B-B48B-7687B9BDB6C8}">
      <dsp:nvSpPr>
        <dsp:cNvPr id="0" name=""/>
        <dsp:cNvSpPr/>
      </dsp:nvSpPr>
      <dsp:spPr>
        <a:xfrm rot="5400000">
          <a:off x="1731464" y="2764774"/>
          <a:ext cx="42271" cy="49921"/>
        </a:xfrm>
        <a:custGeom>
          <a:avLst/>
          <a:gdLst/>
          <a:ahLst/>
          <a:cxnLst/>
          <a:rect l="0" t="0" r="0" b="0"/>
          <a:pathLst>
            <a:path>
              <a:moveTo>
                <a:pt x="0" y="24960"/>
              </a:moveTo>
              <a:lnTo>
                <a:pt x="42271"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751543" y="2788678"/>
        <a:ext cx="2113" cy="2113"/>
      </dsp:txXfrm>
    </dsp:sp>
    <dsp:sp modelId="{A571B184-9603-437B-8704-C2BDB0B6CCFA}">
      <dsp:nvSpPr>
        <dsp:cNvPr id="0" name=""/>
        <dsp:cNvSpPr/>
      </dsp:nvSpPr>
      <dsp:spPr>
        <a:xfrm>
          <a:off x="1266527" y="2810871"/>
          <a:ext cx="972145" cy="972145"/>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03</a:t>
          </a:r>
          <a:endParaRPr lang="en-US" sz="3900" kern="1200" dirty="0"/>
        </a:p>
      </dsp:txBody>
      <dsp:txXfrm>
        <a:off x="1408894" y="2953238"/>
        <a:ext cx="687411" cy="687411"/>
      </dsp:txXfrm>
    </dsp:sp>
    <dsp:sp modelId="{B03CBF81-80D1-4632-818F-5526FFB813AD}">
      <dsp:nvSpPr>
        <dsp:cNvPr id="0" name=""/>
        <dsp:cNvSpPr/>
      </dsp:nvSpPr>
      <dsp:spPr>
        <a:xfrm rot="10800000">
          <a:off x="973728" y="2007039"/>
          <a:ext cx="16869" cy="49921"/>
        </a:xfrm>
        <a:custGeom>
          <a:avLst/>
          <a:gdLst/>
          <a:ahLst/>
          <a:cxnLst/>
          <a:rect l="0" t="0" r="0" b="0"/>
          <a:pathLst>
            <a:path>
              <a:moveTo>
                <a:pt x="0" y="24960"/>
              </a:moveTo>
              <a:lnTo>
                <a:pt x="16869" y="24960"/>
              </a:lnTo>
            </a:path>
          </a:pathLst>
        </a:custGeom>
        <a:noFill/>
        <a:ln w="425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981741" y="2031578"/>
        <a:ext cx="843" cy="843"/>
      </dsp:txXfrm>
    </dsp:sp>
    <dsp:sp modelId="{3875A3B9-2049-4DA0-A9EC-C4CE6BC53E62}">
      <dsp:nvSpPr>
        <dsp:cNvPr id="0" name=""/>
        <dsp:cNvSpPr/>
      </dsp:nvSpPr>
      <dsp:spPr>
        <a:xfrm>
          <a:off x="1583" y="1545927"/>
          <a:ext cx="972145" cy="972145"/>
        </a:xfrm>
        <a:prstGeom prst="ellipse">
          <a:avLst/>
        </a:prstGeom>
        <a:solidFill>
          <a:schemeClr val="accent1">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lvl="0" algn="ctr" defTabSz="1733550">
            <a:lnSpc>
              <a:spcPct val="90000"/>
            </a:lnSpc>
            <a:spcBef>
              <a:spcPct val="0"/>
            </a:spcBef>
            <a:spcAft>
              <a:spcPct val="35000"/>
            </a:spcAft>
          </a:pPr>
          <a:r>
            <a:rPr lang="en-US" sz="3900" kern="1200" dirty="0" smtClean="0"/>
            <a:t>04</a:t>
          </a:r>
          <a:endParaRPr lang="en-US" sz="3900" kern="1200" dirty="0"/>
        </a:p>
      </dsp:txBody>
      <dsp:txXfrm>
        <a:off x="143950" y="1688294"/>
        <a:ext cx="687411" cy="68741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DF7B2-76DE-401C-B4A4-3D104E54E347}" type="datetimeFigureOut">
              <a:rPr lang="en-US" smtClean="0"/>
              <a:pPr/>
              <a:t>12/10/2020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6294D-B841-4E0B-85CC-3740C3B9D8F0}" type="slidenum">
              <a:rPr lang="en-US" smtClean="0"/>
              <a:pPr/>
              <a:t>‹#›</a:t>
            </a:fld>
            <a:endParaRPr lang="en-US"/>
          </a:p>
        </p:txBody>
      </p:sp>
    </p:spTree>
    <p:extLst>
      <p:ext uri="{BB962C8B-B14F-4D97-AF65-F5344CB8AC3E}">
        <p14:creationId xmlns:p14="http://schemas.microsoft.com/office/powerpoint/2010/main" val="24778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96294D-B841-4E0B-85CC-3740C3B9D8F0}" type="slidenum">
              <a:rPr lang="en-US" smtClean="0"/>
              <a:pPr/>
              <a:t>17</a:t>
            </a:fld>
            <a:endParaRPr lang="en-US" dirty="0"/>
          </a:p>
        </p:txBody>
      </p:sp>
    </p:spTree>
    <p:extLst>
      <p:ext uri="{BB962C8B-B14F-4D97-AF65-F5344CB8AC3E}">
        <p14:creationId xmlns:p14="http://schemas.microsoft.com/office/powerpoint/2010/main" val="3904026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12/10/2020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12/10/2020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4.png"/><Relationship Id="rId4" Type="http://schemas.openxmlformats.org/officeDocument/2006/relationships/notesSlide" Target="../notesSlides/notesSlid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2000" y="304800"/>
            <a:ext cx="7620000" cy="1862048"/>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1500" dirty="0" smtClean="0">
                <a:solidFill>
                  <a:srgbClr val="002060"/>
                </a:solidFill>
                <a:latin typeface="Times New Roman" pitchFamily="18" charset="0"/>
                <a:cs typeface="Times New Roman" pitchFamily="18" charset="0"/>
              </a:rPr>
              <a:t>WELCOME</a:t>
            </a:r>
            <a:endParaRPr lang="en-US" sz="11500" dirty="0">
              <a:solidFill>
                <a:srgbClr val="002060"/>
              </a:solidFill>
              <a:latin typeface="Times New Roman" pitchFamily="18" charset="0"/>
              <a:cs typeface="Times New Roman" pitchFamily="18" charset="0"/>
            </a:endParaRPr>
          </a:p>
        </p:txBody>
      </p:sp>
      <p:pic>
        <p:nvPicPr>
          <p:cNvPr id="5" name="Picture 4" descr="148113,xcitefun-2-doz-special.jpg"/>
          <p:cNvPicPr>
            <a:picLocks noChangeAspect="1"/>
          </p:cNvPicPr>
          <p:nvPr/>
        </p:nvPicPr>
        <p:blipFill>
          <a:blip r:embed="rId2"/>
          <a:stretch>
            <a:fillRect/>
          </a:stretch>
        </p:blipFill>
        <p:spPr>
          <a:xfrm>
            <a:off x="2743200" y="2362200"/>
            <a:ext cx="3333750" cy="3810000"/>
          </a:xfrm>
          <a:prstGeom prst="rect">
            <a:avLst/>
          </a:prstGeom>
        </p:spPr>
      </p:pic>
    </p:spTree>
    <p:extLst>
      <p:ext uri="{BB962C8B-B14F-4D97-AF65-F5344CB8AC3E}">
        <p14:creationId xmlns:p14="http://schemas.microsoft.com/office/powerpoint/2010/main" val="3312973287"/>
      </p:ext>
    </p:extLst>
  </p:cSld>
  <p:clrMapOvr>
    <a:masterClrMapping/>
  </p:clrMapOvr>
  <p:transition spd="med">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447800"/>
            <a:ext cx="2209800" cy="523220"/>
          </a:xfrm>
          <a:prstGeom prst="rect">
            <a:avLst/>
          </a:prstGeom>
          <a:noFill/>
        </p:spPr>
        <p:txBody>
          <a:bodyPr wrap="square" rtlCol="0">
            <a:spAutoFit/>
          </a:bodyPr>
          <a:lstStyle/>
          <a:p>
            <a:r>
              <a:rPr lang="en-US" sz="2800" dirty="0" smtClean="0"/>
              <a:t>Evaporate</a:t>
            </a:r>
            <a:endParaRPr lang="en-US" sz="2800" dirty="0"/>
          </a:p>
        </p:txBody>
      </p:sp>
      <p:sp>
        <p:nvSpPr>
          <p:cNvPr id="3" name="TextBox 2"/>
          <p:cNvSpPr txBox="1"/>
          <p:nvPr/>
        </p:nvSpPr>
        <p:spPr>
          <a:xfrm>
            <a:off x="5410200" y="1371600"/>
            <a:ext cx="3124200" cy="1077218"/>
          </a:xfrm>
          <a:prstGeom prst="rect">
            <a:avLst/>
          </a:prstGeom>
          <a:noFill/>
        </p:spPr>
        <p:txBody>
          <a:bodyPr wrap="square" rtlCol="0">
            <a:spAutoFit/>
          </a:bodyPr>
          <a:lstStyle/>
          <a:p>
            <a:r>
              <a:rPr lang="en-US" sz="3200" dirty="0" smtClean="0"/>
              <a:t>Change liquid to </a:t>
            </a:r>
            <a:r>
              <a:rPr lang="en-US" sz="3200" dirty="0" err="1" smtClean="0"/>
              <a:t>vapour</a:t>
            </a:r>
            <a:r>
              <a:rPr lang="en-US" sz="3200" dirty="0" smtClean="0"/>
              <a:t>.</a:t>
            </a:r>
            <a:endParaRPr lang="en-US" sz="3200" dirty="0"/>
          </a:p>
        </p:txBody>
      </p:sp>
      <p:sp>
        <p:nvSpPr>
          <p:cNvPr id="5" name="TextBox 4"/>
          <p:cNvSpPr txBox="1"/>
          <p:nvPr/>
        </p:nvSpPr>
        <p:spPr>
          <a:xfrm>
            <a:off x="0" y="3962400"/>
            <a:ext cx="1905000" cy="584775"/>
          </a:xfrm>
          <a:prstGeom prst="rect">
            <a:avLst/>
          </a:prstGeom>
          <a:noFill/>
        </p:spPr>
        <p:txBody>
          <a:bodyPr wrap="square" rtlCol="0">
            <a:spAutoFit/>
          </a:bodyPr>
          <a:lstStyle/>
          <a:p>
            <a:r>
              <a:rPr lang="en-US" sz="3200" dirty="0" smtClean="0"/>
              <a:t>Biomass</a:t>
            </a:r>
            <a:endParaRPr lang="en-US" sz="3200" dirty="0"/>
          </a:p>
        </p:txBody>
      </p:sp>
      <p:sp>
        <p:nvSpPr>
          <p:cNvPr id="6" name="TextBox 5"/>
          <p:cNvSpPr txBox="1"/>
          <p:nvPr/>
        </p:nvSpPr>
        <p:spPr>
          <a:xfrm>
            <a:off x="7620000" y="4038600"/>
            <a:ext cx="1524000" cy="584775"/>
          </a:xfrm>
          <a:prstGeom prst="rect">
            <a:avLst/>
          </a:prstGeom>
          <a:noFill/>
        </p:spPr>
        <p:txBody>
          <a:bodyPr wrap="square" rtlCol="0">
            <a:spAutoFit/>
          </a:bodyPr>
          <a:lstStyle/>
          <a:p>
            <a:r>
              <a:rPr lang="en-US" sz="3200" dirty="0" smtClean="0"/>
              <a:t>biogas</a:t>
            </a:r>
            <a:endParaRPr lang="en-US" sz="3200" dirty="0"/>
          </a:p>
        </p:txBody>
      </p:sp>
      <p:sp>
        <p:nvSpPr>
          <p:cNvPr id="14" name="TextBox 13"/>
          <p:cNvSpPr txBox="1"/>
          <p:nvPr/>
        </p:nvSpPr>
        <p:spPr>
          <a:xfrm>
            <a:off x="1524000" y="304800"/>
            <a:ext cx="6019800" cy="646331"/>
          </a:xfrm>
          <a:prstGeom prst="rect">
            <a:avLst/>
          </a:prstGeom>
          <a:noFill/>
        </p:spPr>
        <p:txBody>
          <a:bodyPr wrap="square" rtlCol="0">
            <a:spAutoFit/>
          </a:bodyPr>
          <a:lstStyle/>
          <a:p>
            <a:pPr algn="ctr"/>
            <a:r>
              <a:rPr lang="en-US" sz="3600" b="1" u="sng" dirty="0" smtClean="0">
                <a:solidFill>
                  <a:srgbClr val="7030A0"/>
                </a:solidFill>
              </a:rPr>
              <a:t>More new words</a:t>
            </a:r>
            <a:endParaRPr lang="en-US" sz="3600" b="1" u="sng" dirty="0">
              <a:solidFill>
                <a:srgbClr val="7030A0"/>
              </a:solidFill>
            </a:endParaRPr>
          </a:p>
        </p:txBody>
      </p:sp>
      <p:pic>
        <p:nvPicPr>
          <p:cNvPr id="15" name="Picture 14" descr="Water-evaporation-200x300.jpg"/>
          <p:cNvPicPr>
            <a:picLocks noChangeAspect="1"/>
          </p:cNvPicPr>
          <p:nvPr/>
        </p:nvPicPr>
        <p:blipFill>
          <a:blip r:embed="rId2"/>
          <a:stretch>
            <a:fillRect/>
          </a:stretch>
        </p:blipFill>
        <p:spPr>
          <a:xfrm>
            <a:off x="2743200" y="990600"/>
            <a:ext cx="2514600" cy="2133600"/>
          </a:xfrm>
          <a:prstGeom prst="rect">
            <a:avLst/>
          </a:prstGeom>
        </p:spPr>
      </p:pic>
      <p:pic>
        <p:nvPicPr>
          <p:cNvPr id="17" name="Picture 16" descr="a1506.jpg"/>
          <p:cNvPicPr>
            <a:picLocks noChangeAspect="1"/>
          </p:cNvPicPr>
          <p:nvPr/>
        </p:nvPicPr>
        <p:blipFill>
          <a:blip r:embed="rId3" cstate="print"/>
          <a:stretch>
            <a:fillRect/>
          </a:stretch>
        </p:blipFill>
        <p:spPr>
          <a:xfrm>
            <a:off x="1752600" y="3429000"/>
            <a:ext cx="1752600" cy="2057400"/>
          </a:xfrm>
          <a:prstGeom prst="rect">
            <a:avLst/>
          </a:prstGeom>
        </p:spPr>
      </p:pic>
      <p:pic>
        <p:nvPicPr>
          <p:cNvPr id="18" name="Picture 17" descr="Biomass.jpg"/>
          <p:cNvPicPr>
            <a:picLocks noChangeAspect="1"/>
          </p:cNvPicPr>
          <p:nvPr/>
        </p:nvPicPr>
        <p:blipFill>
          <a:blip r:embed="rId4"/>
          <a:stretch>
            <a:fillRect/>
          </a:stretch>
        </p:blipFill>
        <p:spPr>
          <a:xfrm>
            <a:off x="3505200" y="3124200"/>
            <a:ext cx="4127237"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amond(in)">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20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diamond(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edge">
                                      <p:cBhvr>
                                        <p:cTn id="35" dur="2000"/>
                                        <p:tgtEl>
                                          <p:spTgt spid="17"/>
                                        </p:tgtEl>
                                      </p:cBhvr>
                                    </p:animEffect>
                                  </p:childTnLst>
                                </p:cTn>
                              </p:par>
                              <p:par>
                                <p:cTn id="36" presetID="2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edge">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diamond(in)">
                                      <p:cBhvr>
                                        <p:cTn id="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en-Earth.jpg"/>
          <p:cNvPicPr>
            <a:picLocks noChangeAspect="1"/>
          </p:cNvPicPr>
          <p:nvPr/>
        </p:nvPicPr>
        <p:blipFill>
          <a:blip r:embed="rId2" cstate="print"/>
          <a:stretch>
            <a:fillRect/>
          </a:stretch>
        </p:blipFill>
        <p:spPr>
          <a:xfrm>
            <a:off x="5334000" y="990600"/>
            <a:ext cx="3583961" cy="44365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and-other-non-renewable-energy-sources-these-alternative-energy-547x344.jpg"/>
          <p:cNvPicPr>
            <a:picLocks noChangeAspect="1"/>
          </p:cNvPicPr>
          <p:nvPr/>
        </p:nvPicPr>
        <p:blipFill>
          <a:blip r:embed="rId3"/>
          <a:stretch>
            <a:fillRect/>
          </a:stretch>
        </p:blipFill>
        <p:spPr>
          <a:xfrm>
            <a:off x="677333" y="1295400"/>
            <a:ext cx="4275667" cy="3678872"/>
          </a:xfrm>
          <a:prstGeom prst="rect">
            <a:avLst/>
          </a:prstGeom>
        </p:spPr>
      </p:pic>
      <p:sp>
        <p:nvSpPr>
          <p:cNvPr id="7" name="TextBox 6"/>
          <p:cNvSpPr txBox="1"/>
          <p:nvPr/>
        </p:nvSpPr>
        <p:spPr>
          <a:xfrm>
            <a:off x="914400" y="457200"/>
            <a:ext cx="7543800" cy="400110"/>
          </a:xfrm>
          <a:prstGeom prst="rect">
            <a:avLst/>
          </a:prstGeom>
          <a:noFill/>
        </p:spPr>
        <p:txBody>
          <a:bodyPr wrap="square" rtlCol="0">
            <a:spAutoFit/>
          </a:bodyPr>
          <a:lstStyle/>
          <a:p>
            <a:r>
              <a:rPr lang="en-US" sz="2000" b="1" dirty="0" smtClean="0">
                <a:solidFill>
                  <a:srgbClr val="0070C0"/>
                </a:solidFill>
              </a:rPr>
              <a:t>Pair Work</a:t>
            </a:r>
            <a:r>
              <a:rPr lang="en-US" sz="2000" b="1" dirty="0" smtClean="0"/>
              <a:t>: The person next to you is your partner.</a:t>
            </a:r>
            <a:endParaRPr lang="en-US" sz="2000" b="1" dirty="0"/>
          </a:p>
        </p:txBody>
      </p:sp>
      <p:sp>
        <p:nvSpPr>
          <p:cNvPr id="9" name="TextBox 8"/>
          <p:cNvSpPr txBox="1"/>
          <p:nvPr/>
        </p:nvSpPr>
        <p:spPr>
          <a:xfrm>
            <a:off x="6248400" y="5943600"/>
            <a:ext cx="2895600" cy="461665"/>
          </a:xfrm>
          <a:prstGeom prst="rect">
            <a:avLst/>
          </a:prstGeom>
          <a:noFill/>
        </p:spPr>
        <p:txBody>
          <a:bodyPr wrap="square" rtlCol="0">
            <a:spAutoFit/>
          </a:bodyPr>
          <a:lstStyle/>
          <a:p>
            <a:r>
              <a:rPr lang="en-US" sz="2400" b="1" dirty="0" smtClean="0"/>
              <a:t>Time:5minutes</a:t>
            </a:r>
            <a:endParaRPr lang="en-US" sz="2400" b="1" dirty="0"/>
          </a:p>
        </p:txBody>
      </p:sp>
      <p:sp>
        <p:nvSpPr>
          <p:cNvPr id="10" name="TextBox 9"/>
          <p:cNvSpPr txBox="1"/>
          <p:nvPr/>
        </p:nvSpPr>
        <p:spPr>
          <a:xfrm>
            <a:off x="457200" y="5257800"/>
            <a:ext cx="4953000" cy="923330"/>
          </a:xfrm>
          <a:prstGeom prst="rect">
            <a:avLst/>
          </a:prstGeom>
          <a:noFill/>
        </p:spPr>
        <p:txBody>
          <a:bodyPr wrap="square" rtlCol="0">
            <a:spAutoFit/>
          </a:bodyPr>
          <a:lstStyle/>
          <a:p>
            <a:r>
              <a:rPr lang="en-US" b="1" dirty="0" smtClean="0"/>
              <a:t>Q1:What do you see in the pictures?</a:t>
            </a:r>
          </a:p>
          <a:p>
            <a:r>
              <a:rPr lang="en-US" b="1" dirty="0" smtClean="0"/>
              <a:t>Q2:How are they related to each other?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repeatCount="indefinite" fill="hold" grpId="1" nodeType="clickEffect">
                                  <p:stCondLst>
                                    <p:cond delay="0"/>
                                  </p:stCondLst>
                                  <p:endCondLst>
                                    <p:cond evt="onNext" delay="0">
                                      <p:tgtEl>
                                        <p:sldTgt/>
                                      </p:tgtEl>
                                    </p:cond>
                                  </p:endCondLst>
                                  <p:childTnLst>
                                    <p:animRot by="21600000">
                                      <p:cBhvr>
                                        <p:cTn id="33"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914400"/>
            <a:ext cx="6781800" cy="1200329"/>
          </a:xfrm>
          <a:prstGeom prst="rect">
            <a:avLst/>
          </a:prstGeom>
          <a:noFill/>
        </p:spPr>
        <p:txBody>
          <a:bodyPr wrap="square" rtlCol="0">
            <a:spAutoFit/>
          </a:bodyPr>
          <a:lstStyle/>
          <a:p>
            <a:pPr algn="ctr"/>
            <a:r>
              <a:rPr lang="en-US" sz="3600" dirty="0" smtClean="0">
                <a:solidFill>
                  <a:srgbClr val="002060"/>
                </a:solidFill>
              </a:rPr>
              <a:t>Write some meaningful wards from the puzzle.</a:t>
            </a:r>
            <a:endParaRPr lang="en-US" sz="3600" dirty="0">
              <a:solidFill>
                <a:srgbClr val="002060"/>
              </a:solidFill>
            </a:endParaRPr>
          </a:p>
        </p:txBody>
      </p:sp>
      <p:pic>
        <p:nvPicPr>
          <p:cNvPr id="3" name="Picture 2" descr="types-of-renewable-energy.jpg"/>
          <p:cNvPicPr>
            <a:picLocks noChangeAspect="1"/>
          </p:cNvPicPr>
          <p:nvPr/>
        </p:nvPicPr>
        <p:blipFill>
          <a:blip r:embed="rId2"/>
          <a:stretch>
            <a:fillRect/>
          </a:stretch>
        </p:blipFill>
        <p:spPr>
          <a:xfrm>
            <a:off x="2286000" y="2057400"/>
            <a:ext cx="4329546" cy="39687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newable-energy-sources-26460860.jpg"/>
          <p:cNvPicPr>
            <a:picLocks noChangeAspect="1"/>
          </p:cNvPicPr>
          <p:nvPr/>
        </p:nvPicPr>
        <p:blipFill>
          <a:blip r:embed="rId2"/>
          <a:srcRect b="7595"/>
          <a:stretch>
            <a:fillRect/>
          </a:stretch>
        </p:blipFill>
        <p:spPr>
          <a:xfrm>
            <a:off x="304800" y="533400"/>
            <a:ext cx="7530564" cy="5562600"/>
          </a:xfrm>
          <a:prstGeom prst="rect">
            <a:avLst/>
          </a:prstGeom>
        </p:spPr>
      </p:pic>
      <p:sp>
        <p:nvSpPr>
          <p:cNvPr id="5" name="TextBox 4"/>
          <p:cNvSpPr txBox="1"/>
          <p:nvPr/>
        </p:nvSpPr>
        <p:spPr>
          <a:xfrm>
            <a:off x="2667000" y="381000"/>
            <a:ext cx="6172200" cy="523220"/>
          </a:xfrm>
          <a:prstGeom prst="rect">
            <a:avLst/>
          </a:prstGeom>
          <a:noFill/>
        </p:spPr>
        <p:txBody>
          <a:bodyPr wrap="square" rtlCol="0">
            <a:spAutoFit/>
          </a:bodyPr>
          <a:lstStyle/>
          <a:p>
            <a:r>
              <a:rPr lang="en-US" sz="2800" b="1" u="sng" dirty="0" smtClean="0">
                <a:solidFill>
                  <a:srgbClr val="0070C0"/>
                </a:solidFill>
              </a:rPr>
              <a:t>Three main sources of energy</a:t>
            </a:r>
            <a:endParaRPr lang="en-US" sz="2800" b="1" u="sng"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nergy-conservation-ppt-3-728.jpg"/>
          <p:cNvPicPr>
            <a:picLocks noChangeAspect="1"/>
          </p:cNvPicPr>
          <p:nvPr/>
        </p:nvPicPr>
        <p:blipFill>
          <a:blip r:embed="rId2"/>
          <a:stretch>
            <a:fillRect/>
          </a:stretch>
        </p:blipFill>
        <p:spPr>
          <a:xfrm>
            <a:off x="762000" y="228600"/>
            <a:ext cx="78232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nrenewable-energy-2-638.jpg"/>
          <p:cNvPicPr>
            <a:picLocks noChangeAspect="1"/>
          </p:cNvPicPr>
          <p:nvPr/>
        </p:nvPicPr>
        <p:blipFill>
          <a:blip r:embed="rId2"/>
          <a:stretch>
            <a:fillRect/>
          </a:stretch>
        </p:blipFill>
        <p:spPr>
          <a:xfrm>
            <a:off x="4876800" y="1143000"/>
            <a:ext cx="4054826" cy="4333875"/>
          </a:xfrm>
          <a:prstGeom prst="rect">
            <a:avLst/>
          </a:prstGeom>
        </p:spPr>
      </p:pic>
      <p:pic>
        <p:nvPicPr>
          <p:cNvPr id="6" name="Picture 5" descr="renewable energy sources.jpg"/>
          <p:cNvPicPr>
            <a:picLocks noChangeAspect="1"/>
          </p:cNvPicPr>
          <p:nvPr/>
        </p:nvPicPr>
        <p:blipFill>
          <a:blip r:embed="rId3"/>
          <a:stretch>
            <a:fillRect/>
          </a:stretch>
        </p:blipFill>
        <p:spPr>
          <a:xfrm>
            <a:off x="0" y="685800"/>
            <a:ext cx="4800600" cy="4876800"/>
          </a:xfrm>
          <a:prstGeom prst="rect">
            <a:avLst/>
          </a:prstGeom>
        </p:spPr>
      </p:pic>
      <p:sp>
        <p:nvSpPr>
          <p:cNvPr id="8" name="TextBox 7"/>
          <p:cNvSpPr txBox="1"/>
          <p:nvPr/>
        </p:nvSpPr>
        <p:spPr>
          <a:xfrm>
            <a:off x="4876800" y="2895600"/>
            <a:ext cx="1600200" cy="400110"/>
          </a:xfrm>
          <a:prstGeom prst="rect">
            <a:avLst/>
          </a:prstGeom>
          <a:noFill/>
        </p:spPr>
        <p:txBody>
          <a:bodyPr wrap="square" rtlCol="0">
            <a:spAutoFit/>
          </a:bodyPr>
          <a:lstStyle/>
          <a:p>
            <a:r>
              <a:rPr lang="en-US" sz="2000" b="1" dirty="0" smtClean="0">
                <a:solidFill>
                  <a:srgbClr val="FF0000"/>
                </a:solidFill>
              </a:rPr>
              <a:t>Nuclear</a:t>
            </a:r>
            <a:endParaRPr lang="en-US" sz="2000" b="1" dirty="0">
              <a:solidFill>
                <a:srgbClr val="FF0000"/>
              </a:solidFill>
            </a:endParaRPr>
          </a:p>
        </p:txBody>
      </p:sp>
      <p:sp>
        <p:nvSpPr>
          <p:cNvPr id="9" name="TextBox 8"/>
          <p:cNvSpPr txBox="1"/>
          <p:nvPr/>
        </p:nvSpPr>
        <p:spPr>
          <a:xfrm>
            <a:off x="7848600" y="3124200"/>
            <a:ext cx="685800" cy="400110"/>
          </a:xfrm>
          <a:prstGeom prst="rect">
            <a:avLst/>
          </a:prstGeom>
          <a:noFill/>
        </p:spPr>
        <p:txBody>
          <a:bodyPr wrap="square" rtlCol="0">
            <a:spAutoFit/>
          </a:bodyPr>
          <a:lstStyle/>
          <a:p>
            <a:r>
              <a:rPr lang="en-US" sz="2000" b="1" dirty="0" smtClean="0"/>
              <a:t>Oil</a:t>
            </a:r>
            <a:endParaRPr lang="en-US" sz="2000" b="1" dirty="0"/>
          </a:p>
        </p:txBody>
      </p:sp>
      <p:sp>
        <p:nvSpPr>
          <p:cNvPr id="10" name="TextBox 9"/>
          <p:cNvSpPr txBox="1"/>
          <p:nvPr/>
        </p:nvSpPr>
        <p:spPr>
          <a:xfrm>
            <a:off x="5486400" y="5029200"/>
            <a:ext cx="762000" cy="400110"/>
          </a:xfrm>
          <a:prstGeom prst="rect">
            <a:avLst/>
          </a:prstGeom>
          <a:noFill/>
        </p:spPr>
        <p:txBody>
          <a:bodyPr wrap="square" rtlCol="0">
            <a:spAutoFit/>
          </a:bodyPr>
          <a:lstStyle/>
          <a:p>
            <a:r>
              <a:rPr lang="en-US" sz="2000" b="1" dirty="0" smtClean="0"/>
              <a:t>Gas</a:t>
            </a:r>
            <a:endParaRPr lang="en-US" sz="2000" b="1" dirty="0"/>
          </a:p>
        </p:txBody>
      </p:sp>
      <p:sp>
        <p:nvSpPr>
          <p:cNvPr id="11" name="TextBox 10"/>
          <p:cNvSpPr txBox="1"/>
          <p:nvPr/>
        </p:nvSpPr>
        <p:spPr>
          <a:xfrm>
            <a:off x="7391400" y="4876800"/>
            <a:ext cx="1143000" cy="400110"/>
          </a:xfrm>
          <a:prstGeom prst="rect">
            <a:avLst/>
          </a:prstGeom>
          <a:noFill/>
        </p:spPr>
        <p:txBody>
          <a:bodyPr wrap="square" rtlCol="0">
            <a:spAutoFit/>
          </a:bodyPr>
          <a:lstStyle/>
          <a:p>
            <a:r>
              <a:rPr lang="en-US" sz="2000" b="1" dirty="0" smtClean="0"/>
              <a:t>Coal</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amond(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amond(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4)">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685800"/>
            <a:ext cx="8001000" cy="2246769"/>
          </a:xfrm>
          <a:prstGeom prst="rect">
            <a:avLst/>
          </a:prstGeom>
          <a:noFill/>
        </p:spPr>
        <p:txBody>
          <a:bodyPr wrap="square" rtlCol="0">
            <a:spAutoFit/>
          </a:bodyPr>
          <a:lstStyle/>
          <a:p>
            <a:r>
              <a:rPr lang="en-US" sz="2000" dirty="0" smtClean="0">
                <a:solidFill>
                  <a:srgbClr val="002060"/>
                </a:solidFill>
              </a:rPr>
              <a:t>1:What do you mean by renewable energy sources?</a:t>
            </a:r>
          </a:p>
          <a:p>
            <a:endParaRPr lang="en-US" sz="2000" dirty="0" smtClean="0">
              <a:solidFill>
                <a:srgbClr val="002060"/>
              </a:solidFill>
            </a:endParaRPr>
          </a:p>
          <a:p>
            <a:r>
              <a:rPr lang="en-US" sz="2000" dirty="0" smtClean="0">
                <a:solidFill>
                  <a:srgbClr val="002060"/>
                </a:solidFill>
              </a:rPr>
              <a:t>2:What are the problems with non-renewable energy source?</a:t>
            </a:r>
          </a:p>
          <a:p>
            <a:endParaRPr lang="en-US" sz="2000" dirty="0" smtClean="0">
              <a:solidFill>
                <a:srgbClr val="002060"/>
              </a:solidFill>
            </a:endParaRPr>
          </a:p>
          <a:p>
            <a:r>
              <a:rPr lang="en-US" sz="2000" dirty="0" smtClean="0">
                <a:solidFill>
                  <a:srgbClr val="002060"/>
                </a:solidFill>
              </a:rPr>
              <a:t>3:What are the major differences between renewable and non-renewable energy sources?</a:t>
            </a:r>
            <a:endParaRPr lang="en-US" sz="2000" dirty="0">
              <a:solidFill>
                <a:srgbClr val="002060"/>
              </a:solidFill>
            </a:endParaRPr>
          </a:p>
        </p:txBody>
      </p:sp>
      <p:sp>
        <p:nvSpPr>
          <p:cNvPr id="3" name="TextBox 2"/>
          <p:cNvSpPr txBox="1"/>
          <p:nvPr/>
        </p:nvSpPr>
        <p:spPr>
          <a:xfrm>
            <a:off x="609600" y="3429000"/>
            <a:ext cx="77724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smtClean="0">
                <a:solidFill>
                  <a:srgbClr val="0070C0"/>
                </a:solidFill>
              </a:rPr>
              <a:t>Now read activity-B and  answer the questions</a:t>
            </a:r>
            <a:endParaRPr lang="en-US" sz="2400" dirty="0">
              <a:solidFill>
                <a:srgbClr val="0070C0"/>
              </a:solidFill>
            </a:endParaRPr>
          </a:p>
        </p:txBody>
      </p:sp>
      <p:sp>
        <p:nvSpPr>
          <p:cNvPr id="4" name="TextBox 3"/>
          <p:cNvSpPr txBox="1"/>
          <p:nvPr/>
        </p:nvSpPr>
        <p:spPr>
          <a:xfrm>
            <a:off x="5867400" y="4724400"/>
            <a:ext cx="2438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Time:10 Minutes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amond(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amond(in)">
                                      <p:cBhvr>
                                        <p:cTn id="17" dur="2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edge">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mph" presetSubtype="0" repeatCount="indefinite" fill="hold" grpId="1" nodeType="clickEffect">
                                  <p:stCondLst>
                                    <p:cond delay="0"/>
                                  </p:stCondLst>
                                  <p:endCondLst>
                                    <p:cond evt="onNext" delay="0">
                                      <p:tgtEl>
                                        <p:sldTgt/>
                                      </p:tgtEl>
                                    </p:cond>
                                  </p:endCondLst>
                                  <p:childTnLst>
                                    <p:animRot by="21600000">
                                      <p:cBhvr>
                                        <p:cTn id="3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04800"/>
            <a:ext cx="8534400" cy="1384995"/>
          </a:xfrm>
          <a:prstGeom prst="rect">
            <a:avLst/>
          </a:prstGeom>
          <a:solidFill>
            <a:schemeClr val="tx2">
              <a:lumMod val="20000"/>
              <a:lumOff val="80000"/>
            </a:schemeClr>
          </a:solidFill>
        </p:spPr>
        <p:txBody>
          <a:bodyPr wrap="square" rtlCol="0">
            <a:spAutoFit/>
          </a:bodyPr>
          <a:lstStyle/>
          <a:p>
            <a:pPr algn="just"/>
            <a:r>
              <a:rPr lang="en-US" sz="2800" dirty="0" smtClean="0">
                <a:latin typeface="Times New Roman" pitchFamily="18" charset="0"/>
                <a:cs typeface="Times New Roman" pitchFamily="18" charset="0"/>
              </a:rPr>
              <a:t>Now listen the dialogue between </a:t>
            </a:r>
            <a:r>
              <a:rPr lang="en-US" sz="2800" dirty="0" err="1" smtClean="0">
                <a:latin typeface="Times New Roman" pitchFamily="18" charset="0"/>
                <a:cs typeface="Times New Roman" pitchFamily="18" charset="0"/>
              </a:rPr>
              <a:t>Raju,a</a:t>
            </a:r>
            <a:r>
              <a:rPr lang="en-US" sz="2800" dirty="0" smtClean="0">
                <a:latin typeface="Times New Roman" pitchFamily="18" charset="0"/>
                <a:cs typeface="Times New Roman" pitchFamily="18" charset="0"/>
              </a:rPr>
              <a:t> student of class ten and his </a:t>
            </a:r>
            <a:r>
              <a:rPr lang="en-US" sz="2800" dirty="0" err="1" smtClean="0">
                <a:latin typeface="Times New Roman" pitchFamily="18" charset="0"/>
                <a:cs typeface="Times New Roman" pitchFamily="18" charset="0"/>
              </a:rPr>
              <a:t>uncle,Mr.Burua</a:t>
            </a:r>
            <a:r>
              <a:rPr lang="en-US" sz="2800" dirty="0" smtClean="0">
                <a:latin typeface="Times New Roman" pitchFamily="18" charset="0"/>
                <a:cs typeface="Times New Roman" pitchFamily="18" charset="0"/>
              </a:rPr>
              <a:t> who works at </a:t>
            </a:r>
            <a:r>
              <a:rPr lang="en-US" sz="2800" dirty="0" err="1" smtClean="0">
                <a:latin typeface="Times New Roman" pitchFamily="18" charset="0"/>
                <a:cs typeface="Times New Roman" pitchFamily="18" charset="0"/>
              </a:rPr>
              <a:t>Sangu</a:t>
            </a:r>
            <a:r>
              <a:rPr lang="en-US" sz="2800" dirty="0" smtClean="0">
                <a:latin typeface="Times New Roman" pitchFamily="18" charset="0"/>
                <a:cs typeface="Times New Roman" pitchFamily="18" charset="0"/>
              </a:rPr>
              <a:t> gas field and answer the questions.</a:t>
            </a:r>
            <a:endParaRPr lang="en-US" sz="2800" dirty="0">
              <a:latin typeface="Times New Roman" pitchFamily="18" charset="0"/>
              <a:cs typeface="Times New Roman" pitchFamily="18" charset="0"/>
            </a:endParaRPr>
          </a:p>
        </p:txBody>
      </p:sp>
      <p:sp>
        <p:nvSpPr>
          <p:cNvPr id="8" name="6-Point Star 7"/>
          <p:cNvSpPr/>
          <p:nvPr/>
        </p:nvSpPr>
        <p:spPr>
          <a:xfrm>
            <a:off x="4724400" y="5486400"/>
            <a:ext cx="3200400" cy="914400"/>
          </a:xfrm>
          <a:prstGeom prst="star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Time:05Minutes</a:t>
            </a:r>
            <a:endParaRPr lang="en-US" dirty="0"/>
          </a:p>
        </p:txBody>
      </p:sp>
      <p:sp>
        <p:nvSpPr>
          <p:cNvPr id="13" name="TextBox 12"/>
          <p:cNvSpPr txBox="1"/>
          <p:nvPr/>
        </p:nvSpPr>
        <p:spPr>
          <a:xfrm>
            <a:off x="609600" y="2514600"/>
            <a:ext cx="8077200" cy="3046988"/>
          </a:xfrm>
          <a:prstGeom prst="rect">
            <a:avLst/>
          </a:prstGeom>
          <a:noFill/>
        </p:spPr>
        <p:txBody>
          <a:bodyPr wrap="square" rtlCol="0">
            <a:spAutoFit/>
          </a:bodyPr>
          <a:lstStyle/>
          <a:p>
            <a:r>
              <a:rPr lang="en-US" sz="2400" dirty="0" smtClean="0">
                <a:latin typeface="Times New Roman" pitchFamily="18" charset="0"/>
                <a:cs typeface="Times New Roman" pitchFamily="18" charset="0"/>
              </a:rPr>
              <a:t>Q1:Why is renewable energy called green energy?</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Q2:”Nothing is there about green energy in our text  either”---Do you think this statement of </a:t>
            </a:r>
            <a:r>
              <a:rPr lang="en-US" sz="2400" dirty="0" err="1" smtClean="0">
                <a:latin typeface="Times New Roman" pitchFamily="18" charset="0"/>
                <a:cs typeface="Times New Roman" pitchFamily="18" charset="0"/>
              </a:rPr>
              <a:t>Raju</a:t>
            </a:r>
            <a:r>
              <a:rPr lang="en-US" sz="2400" dirty="0" smtClean="0">
                <a:latin typeface="Times New Roman" pitchFamily="18" charset="0"/>
                <a:cs typeface="Times New Roman" pitchFamily="18" charset="0"/>
              </a:rPr>
              <a:t> is correct ? Explain why yes/no.</a:t>
            </a:r>
          </a:p>
          <a:p>
            <a:r>
              <a:rPr lang="en-US" sz="2400" dirty="0" smtClean="0">
                <a:latin typeface="Times New Roman" pitchFamily="18" charset="0"/>
                <a:cs typeface="Times New Roman" pitchFamily="18" charset="0"/>
              </a:rPr>
              <a:t>Q3: ‘I now understand the relation between the two pictures in section A.” What does </a:t>
            </a:r>
            <a:r>
              <a:rPr lang="en-US" sz="2400" dirty="0" err="1" smtClean="0">
                <a:latin typeface="Times New Roman" pitchFamily="18" charset="0"/>
                <a:cs typeface="Times New Roman" pitchFamily="18" charset="0"/>
              </a:rPr>
              <a:t>Raju</a:t>
            </a:r>
            <a:r>
              <a:rPr lang="en-US" sz="2400" dirty="0" smtClean="0">
                <a:latin typeface="Times New Roman" pitchFamily="18" charset="0"/>
                <a:cs typeface="Times New Roman" pitchFamily="18" charset="0"/>
              </a:rPr>
              <a:t> mean here? What does he really understand ? Do you agree on </a:t>
            </a:r>
            <a:r>
              <a:rPr lang="en-US" sz="2400" dirty="0" err="1" smtClean="0">
                <a:latin typeface="Times New Roman" pitchFamily="18" charset="0"/>
                <a:cs typeface="Times New Roman" pitchFamily="18" charset="0"/>
              </a:rPr>
              <a:t>Raju’s</a:t>
            </a:r>
            <a:r>
              <a:rPr lang="en-US" sz="2400" dirty="0" smtClean="0">
                <a:latin typeface="Times New Roman" pitchFamily="18" charset="0"/>
                <a:cs typeface="Times New Roman" pitchFamily="18" charset="0"/>
              </a:rPr>
              <a:t> view </a:t>
            </a:r>
            <a:r>
              <a:rPr lang="en-US" sz="2400" dirty="0" err="1" smtClean="0">
                <a:latin typeface="Times New Roman" pitchFamily="18" charset="0"/>
                <a:cs typeface="Times New Roman" pitchFamily="18" charset="0"/>
              </a:rPr>
              <a:t>here?Why</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pic>
        <p:nvPicPr>
          <p:cNvPr id="2" name="L03D_U11C9-1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34000" y="997297"/>
            <a:ext cx="609600" cy="959197"/>
          </a:xfrm>
          <a:prstGeom prst="rect">
            <a:avLst/>
          </a:prstGeom>
        </p:spPr>
      </p:pic>
    </p:spTree>
    <p:extLst>
      <p:ext uri="{BB962C8B-B14F-4D97-AF65-F5344CB8AC3E}">
        <p14:creationId xmlns:p14="http://schemas.microsoft.com/office/powerpoint/2010/main" val="45832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edg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amond(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1" nodeType="clickEffect">
                                  <p:stCondLst>
                                    <p:cond delay="0"/>
                                  </p:stCondLst>
                                  <p:childTnLst>
                                    <p:animRot by="21600000">
                                      <p:cBhvr>
                                        <p:cTn id="21"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35604" fill="hold"/>
                                        <p:tgtEl>
                                          <p:spTgt spid="2"/>
                                        </p:tgtEl>
                                      </p:cBhvr>
                                    </p:cmd>
                                  </p:childTnLst>
                                </p:cTn>
                              </p:par>
                            </p:childTnLst>
                          </p:cTn>
                        </p:par>
                      </p:childTnLst>
                    </p:cTn>
                  </p:par>
                </p:childTnLst>
              </p:cTn>
              <p:nextCondLst>
                <p:cond evt="onClick" delay="0">
                  <p:tgtEl>
                    <p:spTgt spid="2"/>
                  </p:tgtEl>
                </p:cond>
              </p:nextCondLst>
            </p:seq>
            <p:audio>
              <p:cMediaNode vol="80000">
                <p:cTn id="27" fill="hold" display="0">
                  <p:stCondLst>
                    <p:cond delay="indefinite"/>
                  </p:stCondLst>
                  <p:endCondLst>
                    <p:cond evt="onStopAudio" delay="0">
                      <p:tgtEl>
                        <p:sldTgt/>
                      </p:tgtEl>
                    </p:cond>
                  </p:endCondLst>
                </p:cTn>
                <p:tgtEl>
                  <p:spTgt spid="2"/>
                </p:tgtEl>
              </p:cMediaNode>
            </p:audio>
          </p:childTnLst>
        </p:cTn>
      </p:par>
    </p:tnLst>
    <p:bldLst>
      <p:bldP spid="3" grpId="0" animBg="1"/>
      <p:bldP spid="8" grpId="0" animBg="1"/>
      <p:bldP spid="8" grpId="1" animBg="1"/>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686800" cy="461665"/>
          </a:xfrm>
          <a:prstGeom prst="rect">
            <a:avLst/>
          </a:prstGeom>
          <a:noFill/>
        </p:spPr>
        <p:txBody>
          <a:bodyPr wrap="square" rtlCol="0">
            <a:spAutoFit/>
          </a:bodyPr>
          <a:lstStyle/>
          <a:p>
            <a:r>
              <a:rPr lang="en-US" sz="2400" b="1" dirty="0" err="1" smtClean="0"/>
              <a:t>E.Two</a:t>
            </a:r>
            <a:r>
              <a:rPr lang="en-US" sz="2400" b="1" dirty="0" smtClean="0"/>
              <a:t> </a:t>
            </a:r>
            <a:r>
              <a:rPr lang="en-US" sz="2400" b="1" dirty="0" err="1" smtClean="0"/>
              <a:t>ss</a:t>
            </a:r>
            <a:r>
              <a:rPr lang="en-US" sz="2400" b="1" dirty="0" smtClean="0"/>
              <a:t> will come on dais and act it out. </a:t>
            </a:r>
            <a:endParaRPr lang="en-US" sz="2400" b="1" dirty="0"/>
          </a:p>
        </p:txBody>
      </p:sp>
      <p:sp>
        <p:nvSpPr>
          <p:cNvPr id="7" name="TextBox 6"/>
          <p:cNvSpPr txBox="1"/>
          <p:nvPr/>
        </p:nvSpPr>
        <p:spPr>
          <a:xfrm>
            <a:off x="609600" y="1219200"/>
            <a:ext cx="8001000" cy="830997"/>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Now complete the following dialogue taking cues from the above model.</a:t>
            </a:r>
            <a:endParaRPr lang="en-US" sz="2400" dirty="0">
              <a:solidFill>
                <a:srgbClr val="0070C0"/>
              </a:solidFill>
              <a:latin typeface="Times New Roman" pitchFamily="18" charset="0"/>
              <a:cs typeface="Times New Roman" pitchFamily="18" charset="0"/>
            </a:endParaRPr>
          </a:p>
        </p:txBody>
      </p:sp>
      <p:sp>
        <p:nvSpPr>
          <p:cNvPr id="9" name="TextBox 8"/>
          <p:cNvSpPr txBox="1"/>
          <p:nvPr/>
        </p:nvSpPr>
        <p:spPr>
          <a:xfrm>
            <a:off x="304800" y="2133600"/>
            <a:ext cx="4572000" cy="369332"/>
          </a:xfrm>
          <a:prstGeom prst="rect">
            <a:avLst/>
          </a:prstGeom>
          <a:noFill/>
        </p:spPr>
        <p:txBody>
          <a:bodyPr wrap="square" rtlCol="0">
            <a:spAutoFit/>
          </a:bodyPr>
          <a:lstStyle/>
          <a:p>
            <a:r>
              <a:rPr lang="en-US" dirty="0" smtClean="0"/>
              <a:t>A:What’s wind energy?</a:t>
            </a:r>
            <a:endParaRPr lang="en-US" dirty="0"/>
          </a:p>
        </p:txBody>
      </p:sp>
      <p:sp>
        <p:nvSpPr>
          <p:cNvPr id="10" name="TextBox 9"/>
          <p:cNvSpPr txBox="1"/>
          <p:nvPr/>
        </p:nvSpPr>
        <p:spPr>
          <a:xfrm>
            <a:off x="304800" y="2514600"/>
            <a:ext cx="4495800" cy="369332"/>
          </a:xfrm>
          <a:prstGeom prst="rect">
            <a:avLst/>
          </a:prstGeom>
          <a:noFill/>
        </p:spPr>
        <p:txBody>
          <a:bodyPr wrap="square" rtlCol="0">
            <a:spAutoFit/>
          </a:bodyPr>
          <a:lstStyle/>
          <a:p>
            <a:r>
              <a:rPr lang="en-US" dirty="0" smtClean="0"/>
              <a:t>B:It’s one of the -------------</a:t>
            </a:r>
            <a:endParaRPr lang="en-US" dirty="0"/>
          </a:p>
        </p:txBody>
      </p:sp>
      <p:sp>
        <p:nvSpPr>
          <p:cNvPr id="11" name="TextBox 10"/>
          <p:cNvSpPr txBox="1"/>
          <p:nvPr/>
        </p:nvSpPr>
        <p:spPr>
          <a:xfrm>
            <a:off x="304800" y="2895600"/>
            <a:ext cx="4572000" cy="369332"/>
          </a:xfrm>
          <a:prstGeom prst="rect">
            <a:avLst/>
          </a:prstGeom>
          <a:noFill/>
        </p:spPr>
        <p:txBody>
          <a:bodyPr wrap="square" rtlCol="0">
            <a:spAutoFit/>
          </a:bodyPr>
          <a:lstStyle/>
          <a:p>
            <a:r>
              <a:rPr lang="en-US" dirty="0" smtClean="0"/>
              <a:t>A:Why it’s called---------------------?</a:t>
            </a:r>
            <a:endParaRPr lang="en-US" dirty="0"/>
          </a:p>
        </p:txBody>
      </p:sp>
      <p:sp>
        <p:nvSpPr>
          <p:cNvPr id="12" name="TextBox 11"/>
          <p:cNvSpPr txBox="1"/>
          <p:nvPr/>
        </p:nvSpPr>
        <p:spPr>
          <a:xfrm>
            <a:off x="304800" y="3276600"/>
            <a:ext cx="8839200" cy="646331"/>
          </a:xfrm>
          <a:prstGeom prst="rect">
            <a:avLst/>
          </a:prstGeom>
          <a:noFill/>
        </p:spPr>
        <p:txBody>
          <a:bodyPr wrap="square" rtlCol="0">
            <a:spAutoFit/>
          </a:bodyPr>
          <a:lstStyle/>
          <a:p>
            <a:r>
              <a:rPr lang="en-US" dirty="0" smtClean="0"/>
              <a:t>B:Well, it’s green energy because----------------------the Earth </a:t>
            </a:r>
            <a:r>
              <a:rPr lang="en-US" dirty="0" err="1" smtClean="0"/>
              <a:t>green.I</a:t>
            </a:r>
            <a:r>
              <a:rPr lang="en-US" dirty="0" smtClean="0"/>
              <a:t> mean it doesn’t ---------------------------------when we produce and use it.</a:t>
            </a:r>
            <a:endParaRPr lang="en-US" dirty="0"/>
          </a:p>
        </p:txBody>
      </p:sp>
      <p:sp>
        <p:nvSpPr>
          <p:cNvPr id="13" name="TextBox 12"/>
          <p:cNvSpPr txBox="1"/>
          <p:nvPr/>
        </p:nvSpPr>
        <p:spPr>
          <a:xfrm>
            <a:off x="304800" y="3886200"/>
            <a:ext cx="7924800" cy="369332"/>
          </a:xfrm>
          <a:prstGeom prst="rect">
            <a:avLst/>
          </a:prstGeom>
          <a:noFill/>
        </p:spPr>
        <p:txBody>
          <a:bodyPr wrap="square" rtlCol="0">
            <a:spAutoFit/>
          </a:bodyPr>
          <a:lstStyle/>
          <a:p>
            <a:r>
              <a:rPr lang="en-US" dirty="0" smtClean="0"/>
              <a:t>A:I see .Then  it--------------------source of energy.</a:t>
            </a:r>
            <a:endParaRPr lang="en-US" dirty="0"/>
          </a:p>
        </p:txBody>
      </p:sp>
      <p:sp>
        <p:nvSpPr>
          <p:cNvPr id="14" name="TextBox 13"/>
          <p:cNvSpPr txBox="1"/>
          <p:nvPr/>
        </p:nvSpPr>
        <p:spPr>
          <a:xfrm>
            <a:off x="228600" y="4343400"/>
            <a:ext cx="7543800" cy="646331"/>
          </a:xfrm>
          <a:prstGeom prst="rect">
            <a:avLst/>
          </a:prstGeom>
          <a:noFill/>
        </p:spPr>
        <p:txBody>
          <a:bodyPr wrap="square" rtlCol="0">
            <a:spAutoFit/>
          </a:bodyPr>
          <a:lstStyle/>
          <a:p>
            <a:r>
              <a:rPr lang="en-US" dirty="0" smtClean="0"/>
              <a:t>B:Exactly. And that’s why ----------------------------clean energy.</a:t>
            </a:r>
            <a:endParaRPr lang="en-US" dirty="0"/>
          </a:p>
        </p:txBody>
      </p:sp>
      <p:sp>
        <p:nvSpPr>
          <p:cNvPr id="15" name="TextBox 14"/>
          <p:cNvSpPr txBox="1"/>
          <p:nvPr/>
        </p:nvSpPr>
        <p:spPr>
          <a:xfrm>
            <a:off x="2590800" y="2404646"/>
            <a:ext cx="4267200" cy="369332"/>
          </a:xfrm>
          <a:prstGeom prst="rect">
            <a:avLst/>
          </a:prstGeom>
          <a:noFill/>
        </p:spPr>
        <p:txBody>
          <a:bodyPr wrap="square" rtlCol="0">
            <a:spAutoFit/>
          </a:bodyPr>
          <a:lstStyle/>
          <a:p>
            <a:r>
              <a:rPr lang="en-US" dirty="0" smtClean="0">
                <a:solidFill>
                  <a:srgbClr val="C00000"/>
                </a:solidFill>
              </a:rPr>
              <a:t>Renewable energy source.</a:t>
            </a:r>
            <a:endParaRPr lang="en-US" dirty="0">
              <a:solidFill>
                <a:srgbClr val="C00000"/>
              </a:solidFill>
            </a:endParaRPr>
          </a:p>
        </p:txBody>
      </p:sp>
      <p:sp>
        <p:nvSpPr>
          <p:cNvPr id="16" name="TextBox 15"/>
          <p:cNvSpPr txBox="1"/>
          <p:nvPr/>
        </p:nvSpPr>
        <p:spPr>
          <a:xfrm>
            <a:off x="2857500" y="2743200"/>
            <a:ext cx="1752600" cy="369332"/>
          </a:xfrm>
          <a:prstGeom prst="rect">
            <a:avLst/>
          </a:prstGeom>
          <a:noFill/>
        </p:spPr>
        <p:txBody>
          <a:bodyPr wrap="square" rtlCol="0">
            <a:spAutoFit/>
          </a:bodyPr>
          <a:lstStyle/>
          <a:p>
            <a:r>
              <a:rPr lang="en-US" dirty="0" smtClean="0">
                <a:solidFill>
                  <a:srgbClr val="FF0000"/>
                </a:solidFill>
              </a:rPr>
              <a:t>green energy</a:t>
            </a:r>
            <a:endParaRPr lang="en-US" dirty="0">
              <a:solidFill>
                <a:srgbClr val="FF0000"/>
              </a:solidFill>
            </a:endParaRPr>
          </a:p>
        </p:txBody>
      </p:sp>
      <p:sp>
        <p:nvSpPr>
          <p:cNvPr id="17" name="TextBox 16"/>
          <p:cNvSpPr txBox="1"/>
          <p:nvPr/>
        </p:nvSpPr>
        <p:spPr>
          <a:xfrm>
            <a:off x="4419600" y="3166646"/>
            <a:ext cx="2133600" cy="338554"/>
          </a:xfrm>
          <a:prstGeom prst="rect">
            <a:avLst/>
          </a:prstGeom>
          <a:noFill/>
        </p:spPr>
        <p:txBody>
          <a:bodyPr wrap="square" rtlCol="0">
            <a:spAutoFit/>
          </a:bodyPr>
          <a:lstStyle/>
          <a:p>
            <a:r>
              <a:rPr lang="en-US" sz="1600" dirty="0" smtClean="0">
                <a:solidFill>
                  <a:srgbClr val="FF0000"/>
                </a:solidFill>
              </a:rPr>
              <a:t>it helps us to keep</a:t>
            </a:r>
            <a:endParaRPr lang="en-US" sz="1600" dirty="0">
              <a:solidFill>
                <a:srgbClr val="FF0000"/>
              </a:solidFill>
            </a:endParaRPr>
          </a:p>
        </p:txBody>
      </p:sp>
      <p:sp>
        <p:nvSpPr>
          <p:cNvPr id="18" name="TextBox 17"/>
          <p:cNvSpPr txBox="1"/>
          <p:nvPr/>
        </p:nvSpPr>
        <p:spPr>
          <a:xfrm>
            <a:off x="2209800" y="3657600"/>
            <a:ext cx="3581400" cy="307777"/>
          </a:xfrm>
          <a:prstGeom prst="rect">
            <a:avLst/>
          </a:prstGeom>
          <a:noFill/>
        </p:spPr>
        <p:txBody>
          <a:bodyPr wrap="square" rtlCol="0">
            <a:spAutoFit/>
          </a:bodyPr>
          <a:lstStyle/>
          <a:p>
            <a:r>
              <a:rPr lang="en-US" sz="1400" dirty="0" smtClean="0">
                <a:solidFill>
                  <a:srgbClr val="FF0000"/>
                </a:solidFill>
              </a:rPr>
              <a:t>Emit any pollutant in the atmosphere</a:t>
            </a:r>
            <a:endParaRPr lang="en-US" sz="1400" dirty="0">
              <a:solidFill>
                <a:srgbClr val="FF0000"/>
              </a:solidFill>
            </a:endParaRPr>
          </a:p>
        </p:txBody>
      </p:sp>
      <p:sp>
        <p:nvSpPr>
          <p:cNvPr id="19" name="TextBox 18"/>
          <p:cNvSpPr txBox="1"/>
          <p:nvPr/>
        </p:nvSpPr>
        <p:spPr>
          <a:xfrm>
            <a:off x="2362200" y="3962400"/>
            <a:ext cx="1981200" cy="338554"/>
          </a:xfrm>
          <a:prstGeom prst="rect">
            <a:avLst/>
          </a:prstGeom>
          <a:noFill/>
        </p:spPr>
        <p:txBody>
          <a:bodyPr wrap="square" rtlCol="0">
            <a:spAutoFit/>
          </a:bodyPr>
          <a:lstStyle/>
          <a:p>
            <a:r>
              <a:rPr lang="en-US" sz="1600" dirty="0" smtClean="0">
                <a:solidFill>
                  <a:srgbClr val="FF0000"/>
                </a:solidFill>
              </a:rPr>
              <a:t>must be a clean</a:t>
            </a:r>
            <a:endParaRPr lang="en-US" sz="1600" dirty="0">
              <a:solidFill>
                <a:srgbClr val="FF0000"/>
              </a:solidFill>
            </a:endParaRPr>
          </a:p>
        </p:txBody>
      </p:sp>
      <p:sp>
        <p:nvSpPr>
          <p:cNvPr id="22" name="TextBox 21"/>
          <p:cNvSpPr txBox="1"/>
          <p:nvPr/>
        </p:nvSpPr>
        <p:spPr>
          <a:xfrm>
            <a:off x="3657600" y="4267200"/>
            <a:ext cx="2057400" cy="338554"/>
          </a:xfrm>
          <a:prstGeom prst="rect">
            <a:avLst/>
          </a:prstGeom>
          <a:noFill/>
        </p:spPr>
        <p:txBody>
          <a:bodyPr wrap="square" rtlCol="0">
            <a:spAutoFit/>
          </a:bodyPr>
          <a:lstStyle/>
          <a:p>
            <a:r>
              <a:rPr lang="en-US" sz="1600" dirty="0" smtClean="0">
                <a:solidFill>
                  <a:srgbClr val="FF0000"/>
                </a:solidFill>
              </a:rPr>
              <a:t>it’s also called</a:t>
            </a:r>
            <a:endParaRPr lang="en-US" sz="1600" dirty="0">
              <a:solidFill>
                <a:srgbClr val="FF0000"/>
              </a:solidFill>
            </a:endParaRPr>
          </a:p>
        </p:txBody>
      </p:sp>
      <p:sp>
        <p:nvSpPr>
          <p:cNvPr id="23" name="Rectangle 22"/>
          <p:cNvSpPr/>
          <p:nvPr/>
        </p:nvSpPr>
        <p:spPr>
          <a:xfrm>
            <a:off x="5867400" y="5334000"/>
            <a:ext cx="2590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Time:05 Minutes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4)">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amond(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edge">
                                      <p:cBhvr>
                                        <p:cTn id="37" dur="20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diamond(in)">
                                      <p:cBhvr>
                                        <p:cTn id="42" dur="20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diamond(in)">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repeatCount="indefinite" fill="hold" grpId="1" nodeType="clickEffect">
                                  <p:stCondLst>
                                    <p:cond delay="0"/>
                                  </p:stCondLst>
                                  <p:endCondLst>
                                    <p:cond evt="onNext" delay="0">
                                      <p:tgtEl>
                                        <p:sldTgt/>
                                      </p:tgtEl>
                                    </p:cond>
                                  </p:endCondLst>
                                  <p:childTnLst>
                                    <p:animRot by="21600000">
                                      <p:cBhvr>
                                        <p:cTn id="51" dur="2000" fill="hold"/>
                                        <p:tgtEl>
                                          <p:spTgt spid="23"/>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8" presetClass="entr" presetSubtype="16"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amond(in)">
                                      <p:cBhvr>
                                        <p:cTn id="56" dur="20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diamond(in)">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diamond(in)">
                                      <p:cBhvr>
                                        <p:cTn id="66" dur="2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8" presetClass="entr" presetSubtype="16"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amond(in)">
                                      <p:cBhvr>
                                        <p:cTn id="71" dur="2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8" presetClass="entr" presetSubtype="16"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diamond(in)">
                                      <p:cBhvr>
                                        <p:cTn id="76" dur="20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8" presetClass="entr" presetSubtype="16" fill="hold" grpId="0"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diamond(in)">
                                      <p:cBhvr>
                                        <p:cTn id="81"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1"/>
      <p:bldP spid="10" grpId="0"/>
      <p:bldP spid="11" grpId="0"/>
      <p:bldP spid="12" grpId="0"/>
      <p:bldP spid="13" grpId="0"/>
      <p:bldP spid="14" grpId="0"/>
      <p:bldP spid="15" grpId="0"/>
      <p:bldP spid="16" grpId="0"/>
      <p:bldP spid="17" grpId="0"/>
      <p:bldP spid="18" grpId="0"/>
      <p:bldP spid="19" grpId="0"/>
      <p:bldP spid="22" grpId="0"/>
      <p:bldP spid="23" grpId="0" animBg="1"/>
      <p:bldP spid="23"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10200" y="5715000"/>
            <a:ext cx="3200400" cy="523220"/>
          </a:xfrm>
          <a:prstGeom prst="rect">
            <a:avLst/>
          </a:prstGeom>
          <a:noFill/>
        </p:spPr>
        <p:txBody>
          <a:bodyPr wrap="square" rtlCol="0">
            <a:spAutoFit/>
          </a:bodyPr>
          <a:lstStyle/>
          <a:p>
            <a:r>
              <a:rPr lang="en-US" sz="2800" dirty="0" smtClean="0"/>
              <a:t>Time:15Minutes</a:t>
            </a:r>
            <a:endParaRPr lang="en-US" sz="2800" dirty="0"/>
          </a:p>
        </p:txBody>
      </p:sp>
      <p:sp>
        <p:nvSpPr>
          <p:cNvPr id="5" name="TextBox 4"/>
          <p:cNvSpPr txBox="1"/>
          <p:nvPr/>
        </p:nvSpPr>
        <p:spPr>
          <a:xfrm>
            <a:off x="457200" y="2590800"/>
            <a:ext cx="8229600" cy="107721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u="sng" dirty="0" smtClean="0">
                <a:solidFill>
                  <a:srgbClr val="0070C0"/>
                </a:solidFill>
              </a:rPr>
              <a:t>Now write a dialogue on </a:t>
            </a:r>
            <a:r>
              <a:rPr lang="en-US" sz="3200" i="1" u="sng" dirty="0" smtClean="0">
                <a:solidFill>
                  <a:srgbClr val="0070C0"/>
                </a:solidFill>
              </a:rPr>
              <a:t>Hydroelectricit</a:t>
            </a:r>
            <a:r>
              <a:rPr lang="en-US" sz="3200" u="sng" dirty="0" smtClean="0">
                <a:solidFill>
                  <a:srgbClr val="0070C0"/>
                </a:solidFill>
              </a:rPr>
              <a:t>y in the above model.</a:t>
            </a:r>
            <a:endParaRPr lang="en-US" sz="3200" u="sng" dirty="0">
              <a:solidFill>
                <a:srgbClr val="0070C0"/>
              </a:solidFill>
            </a:endParaRPr>
          </a:p>
        </p:txBody>
      </p:sp>
      <p:sp>
        <p:nvSpPr>
          <p:cNvPr id="6" name="TextBox 5"/>
          <p:cNvSpPr txBox="1"/>
          <p:nvPr/>
        </p:nvSpPr>
        <p:spPr>
          <a:xfrm>
            <a:off x="1981200" y="990600"/>
            <a:ext cx="5638800" cy="830997"/>
          </a:xfrm>
          <a:prstGeom prst="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4800" u="sng" dirty="0" smtClean="0"/>
              <a:t>Class Work</a:t>
            </a:r>
            <a:endParaRPr lang="en-US" sz="48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repeatCount="indefinite" fill="hold" grpId="1" nodeType="clickEffect">
                                  <p:stCondLst>
                                    <p:cond delay="0"/>
                                  </p:stCondLst>
                                  <p:endCondLst>
                                    <p:cond evt="onNext" delay="0">
                                      <p:tgtEl>
                                        <p:sldTgt/>
                                      </p:tgtEl>
                                    </p:cond>
                                  </p:endCondLst>
                                  <p:childTnLst>
                                    <p:animRot by="21600000">
                                      <p:cBhvr>
                                        <p:cTn id="21"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381000"/>
            <a:ext cx="47244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Madhab Roy Chowdhury</a:t>
            </a:r>
          </a:p>
          <a:p>
            <a:r>
              <a:rPr lang="en-US" sz="2600" dirty="0" smtClean="0">
                <a:latin typeface="Times New Roman" pitchFamily="18" charset="0"/>
                <a:cs typeface="Times New Roman" pitchFamily="18" charset="0"/>
              </a:rPr>
              <a:t>Assistant </a:t>
            </a:r>
            <a:r>
              <a:rPr lang="en-US" sz="2600" dirty="0" smtClean="0">
                <a:latin typeface="Times New Roman" pitchFamily="18" charset="0"/>
                <a:cs typeface="Times New Roman" pitchFamily="18" charset="0"/>
              </a:rPr>
              <a:t>Head Teacher</a:t>
            </a:r>
            <a:endParaRPr lang="en-US" sz="2600" dirty="0" smtClean="0">
              <a:latin typeface="Times New Roman" pitchFamily="18" charset="0"/>
              <a:cs typeface="Times New Roman" pitchFamily="18" charset="0"/>
            </a:endParaRPr>
          </a:p>
          <a:p>
            <a:r>
              <a:rPr lang="en-US" sz="2600" dirty="0" err="1" smtClean="0">
                <a:solidFill>
                  <a:srgbClr val="0070C0"/>
                </a:solidFill>
                <a:latin typeface="Times New Roman" pitchFamily="18" charset="0"/>
                <a:cs typeface="Times New Roman" pitchFamily="18" charset="0"/>
              </a:rPr>
              <a:t>Raozan</a:t>
            </a:r>
            <a:r>
              <a:rPr lang="en-US" sz="2600" dirty="0" smtClean="0">
                <a:solidFill>
                  <a:srgbClr val="0070C0"/>
                </a:solidFill>
                <a:latin typeface="Times New Roman" pitchFamily="18" charset="0"/>
                <a:cs typeface="Times New Roman" pitchFamily="18" charset="0"/>
              </a:rPr>
              <a:t> </a:t>
            </a:r>
            <a:r>
              <a:rPr lang="en-US" sz="2600" dirty="0" err="1" smtClean="0">
                <a:solidFill>
                  <a:srgbClr val="0070C0"/>
                </a:solidFill>
                <a:latin typeface="Times New Roman" pitchFamily="18" charset="0"/>
                <a:cs typeface="Times New Roman" pitchFamily="18" charset="0"/>
              </a:rPr>
              <a:t>Aryamaitreya</a:t>
            </a:r>
            <a:r>
              <a:rPr lang="en-US" sz="2600" dirty="0" smtClean="0">
                <a:solidFill>
                  <a:srgbClr val="0070C0"/>
                </a:solidFill>
                <a:latin typeface="Times New Roman" pitchFamily="18" charset="0"/>
                <a:cs typeface="Times New Roman" pitchFamily="18" charset="0"/>
              </a:rPr>
              <a:t> Institution</a:t>
            </a:r>
            <a:r>
              <a:rPr lang="en-US" sz="2600" dirty="0" smtClean="0">
                <a:solidFill>
                  <a:srgbClr val="0070C0"/>
                </a:solidFill>
                <a:latin typeface="Times New Roman" pitchFamily="18" charset="0"/>
                <a:cs typeface="Times New Roman" pitchFamily="18" charset="0"/>
              </a:rPr>
              <a:t>, </a:t>
            </a:r>
            <a:r>
              <a:rPr lang="en-US" sz="2600" dirty="0" err="1" smtClean="0">
                <a:solidFill>
                  <a:srgbClr val="0070C0"/>
                </a:solidFill>
                <a:latin typeface="Times New Roman" pitchFamily="18" charset="0"/>
                <a:cs typeface="Times New Roman" pitchFamily="18" charset="0"/>
              </a:rPr>
              <a:t>Raozan;ctg</a:t>
            </a:r>
            <a:r>
              <a:rPr lang="en-US" sz="2600" dirty="0" smtClean="0">
                <a:solidFill>
                  <a:srgbClr val="0070C0"/>
                </a:solidFill>
                <a:latin typeface="Times New Roman" pitchFamily="18" charset="0"/>
                <a:cs typeface="Times New Roman" pitchFamily="18" charset="0"/>
              </a:rPr>
              <a:t>.</a:t>
            </a:r>
            <a:endParaRPr lang="en-US" sz="3200" dirty="0" smtClean="0">
              <a:solidFill>
                <a:srgbClr val="0070C0"/>
              </a:solidFill>
              <a:latin typeface="Times New Roman" pitchFamily="18" charset="0"/>
              <a:cs typeface="Times New Roman" pitchFamily="18" charset="0"/>
            </a:endParaRPr>
          </a:p>
          <a:p>
            <a:r>
              <a:rPr lang="en-US" sz="2600" dirty="0" smtClean="0">
                <a:latin typeface="Times New Roman" pitchFamily="18" charset="0"/>
                <a:cs typeface="Times New Roman" pitchFamily="18" charset="0"/>
              </a:rPr>
              <a:t>01716298429</a:t>
            </a:r>
            <a:endParaRPr lang="en-US" sz="2600" dirty="0">
              <a:latin typeface="Times New Roman" pitchFamily="18" charset="0"/>
              <a:cs typeface="Times New Roman" pitchFamily="18" charset="0"/>
            </a:endParaRPr>
          </a:p>
        </p:txBody>
      </p:sp>
      <p:sp>
        <p:nvSpPr>
          <p:cNvPr id="15" name="TextBox 14"/>
          <p:cNvSpPr txBox="1"/>
          <p:nvPr/>
        </p:nvSpPr>
        <p:spPr>
          <a:xfrm>
            <a:off x="2590800" y="3505200"/>
            <a:ext cx="38100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4000" dirty="0" smtClean="0">
                <a:latin typeface="Times New Roman" pitchFamily="18" charset="0"/>
                <a:cs typeface="Times New Roman" pitchFamily="18" charset="0"/>
              </a:rPr>
              <a:t>Class :-IX</a:t>
            </a:r>
          </a:p>
          <a:p>
            <a:r>
              <a:rPr lang="en-US" sz="3200" dirty="0" smtClean="0">
                <a:latin typeface="Times New Roman" pitchFamily="18" charset="0"/>
                <a:cs typeface="Times New Roman" pitchFamily="18" charset="0"/>
              </a:rPr>
              <a:t>Subject: Eng-1</a:t>
            </a:r>
            <a:r>
              <a:rPr lang="en-US" sz="3200" baseline="30000" dirty="0" smtClean="0">
                <a:latin typeface="Times New Roman" pitchFamily="18" charset="0"/>
                <a:cs typeface="Times New Roman" pitchFamily="18" charset="0"/>
              </a:rPr>
              <a:t>st</a:t>
            </a:r>
            <a:r>
              <a:rPr lang="en-US" sz="3200" dirty="0" smtClean="0">
                <a:latin typeface="Times New Roman" pitchFamily="18" charset="0"/>
                <a:cs typeface="Times New Roman" pitchFamily="18" charset="0"/>
              </a:rPr>
              <a:t> paper </a:t>
            </a:r>
          </a:p>
          <a:p>
            <a:r>
              <a:rPr lang="en-US" sz="3200" dirty="0" smtClean="0">
                <a:solidFill>
                  <a:srgbClr val="0070C0"/>
                </a:solidFill>
                <a:latin typeface="Times New Roman" pitchFamily="18" charset="0"/>
                <a:cs typeface="Times New Roman" pitchFamily="18" charset="0"/>
              </a:rPr>
              <a:t>Duration :- 45</a:t>
            </a:r>
          </a:p>
          <a:p>
            <a:r>
              <a:rPr lang="en-US" sz="3200" dirty="0" smtClean="0">
                <a:solidFill>
                  <a:srgbClr val="0070C0"/>
                </a:solidFill>
                <a:latin typeface="Times New Roman" pitchFamily="18" charset="0"/>
                <a:cs typeface="Times New Roman" pitchFamily="18" charset="0"/>
              </a:rPr>
              <a:t>Students:- 60</a:t>
            </a:r>
          </a:p>
          <a:p>
            <a:r>
              <a:rPr lang="en-US" sz="3200" dirty="0" smtClean="0">
                <a:solidFill>
                  <a:srgbClr val="0070C0"/>
                </a:solidFill>
                <a:latin typeface="Times New Roman" pitchFamily="18" charset="0"/>
                <a:cs typeface="Times New Roman" pitchFamily="18" charset="0"/>
              </a:rPr>
              <a:t>Present   :-55</a:t>
            </a:r>
          </a:p>
        </p:txBody>
      </p:sp>
      <p:pic>
        <p:nvPicPr>
          <p:cNvPr id="5" name="Picture 4" descr="Madhab Roy Chowdhury 001.jpg"/>
          <p:cNvPicPr>
            <a:picLocks noChangeAspect="1"/>
          </p:cNvPicPr>
          <p:nvPr/>
        </p:nvPicPr>
        <p:blipFill>
          <a:blip r:embed="rId2"/>
          <a:stretch>
            <a:fillRect/>
          </a:stretch>
        </p:blipFill>
        <p:spPr>
          <a:xfrm>
            <a:off x="5638800" y="685800"/>
            <a:ext cx="2362200" cy="2805113"/>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val="417773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533400"/>
            <a:ext cx="6172200" cy="1107996"/>
          </a:xfrm>
          <a:prstGeom prst="rect">
            <a:avLst/>
          </a:prstGeom>
          <a:solidFill>
            <a:schemeClr val="tx2">
              <a:lumMod val="20000"/>
              <a:lumOff val="80000"/>
            </a:schemeClr>
          </a:solidFill>
        </p:spPr>
        <p:txBody>
          <a:bodyPr wrap="square" rtlCol="0">
            <a:spAutoFit/>
          </a:bodyPr>
          <a:lstStyle/>
          <a:p>
            <a:pPr marL="342900" indent="-342900" algn="ctr"/>
            <a:r>
              <a:rPr lang="en-US" sz="6600" dirty="0" smtClean="0">
                <a:latin typeface="Times New Roman" pitchFamily="18" charset="0"/>
                <a:cs typeface="Times New Roman" pitchFamily="18" charset="0"/>
              </a:rPr>
              <a:t>Group Work</a:t>
            </a:r>
            <a:endParaRPr lang="en-US" sz="6600" dirty="0">
              <a:latin typeface="Times New Roman" pitchFamily="18" charset="0"/>
              <a:cs typeface="Times New Roman" pitchFamily="18" charset="0"/>
            </a:endParaRPr>
          </a:p>
        </p:txBody>
      </p:sp>
      <p:sp>
        <p:nvSpPr>
          <p:cNvPr id="4" name="TextBox 3"/>
          <p:cNvSpPr txBox="1"/>
          <p:nvPr/>
        </p:nvSpPr>
        <p:spPr>
          <a:xfrm>
            <a:off x="304800" y="1600200"/>
            <a:ext cx="8458200"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r>
              <a:rPr lang="en-US" sz="2000" b="1" dirty="0" smtClean="0">
                <a:solidFill>
                  <a:srgbClr val="002060"/>
                </a:solidFill>
                <a:latin typeface="Times New Roman" pitchFamily="18" charset="0"/>
                <a:cs typeface="Times New Roman" pitchFamily="18" charset="0"/>
              </a:rPr>
              <a:t> Which of the renewable energy sources mentioned in the text have you heard of before? One of those resources is used in the Chittagong Hill Tracts(CHT) to produce electricity. Browse the net in groups to find out the answers of the following issues and present them to the class.</a:t>
            </a:r>
            <a:endParaRPr lang="en-US" b="1" dirty="0" smtClean="0">
              <a:solidFill>
                <a:srgbClr val="002060"/>
              </a:solidFill>
              <a:latin typeface="Times New Roman" pitchFamily="18" charset="0"/>
              <a:cs typeface="Times New Roman" pitchFamily="18" charset="0"/>
            </a:endParaRPr>
          </a:p>
          <a:p>
            <a:pPr marL="342900" indent="-342900"/>
            <a:r>
              <a:rPr lang="en-US" sz="2000" b="1" dirty="0" smtClean="0">
                <a:solidFill>
                  <a:srgbClr val="C00000"/>
                </a:solidFill>
                <a:latin typeface="Times New Roman" pitchFamily="18" charset="0"/>
                <a:cs typeface="Times New Roman" pitchFamily="18" charset="0"/>
              </a:rPr>
              <a:t>1.What is name of the project?</a:t>
            </a:r>
          </a:p>
          <a:p>
            <a:pPr marL="342900" indent="-342900"/>
            <a:r>
              <a:rPr lang="en-US" sz="2000" b="1" dirty="0" smtClean="0">
                <a:solidFill>
                  <a:srgbClr val="C00000"/>
                </a:solidFill>
                <a:latin typeface="Times New Roman" pitchFamily="18" charset="0"/>
                <a:cs typeface="Times New Roman" pitchFamily="18" charset="0"/>
              </a:rPr>
              <a:t>2.Where in the CHT is the located?</a:t>
            </a:r>
          </a:p>
          <a:p>
            <a:pPr marL="342900" indent="-342900"/>
            <a:r>
              <a:rPr lang="en-US" sz="2000" b="1" dirty="0" smtClean="0">
                <a:solidFill>
                  <a:srgbClr val="C00000"/>
                </a:solidFill>
                <a:latin typeface="Times New Roman" pitchFamily="18" charset="0"/>
                <a:cs typeface="Times New Roman" pitchFamily="18" charset="0"/>
              </a:rPr>
              <a:t>3.When did it start operation?</a:t>
            </a:r>
          </a:p>
          <a:p>
            <a:pPr marL="342900" indent="-342900"/>
            <a:r>
              <a:rPr lang="en-US" sz="2000" b="1" dirty="0" smtClean="0">
                <a:solidFill>
                  <a:srgbClr val="C00000"/>
                </a:solidFill>
                <a:latin typeface="Times New Roman" pitchFamily="18" charset="0"/>
                <a:cs typeface="Times New Roman" pitchFamily="18" charset="0"/>
              </a:rPr>
              <a:t>4.How much electricity is being produced from here to the national grid?</a:t>
            </a:r>
          </a:p>
          <a:p>
            <a:pPr marL="342900" indent="-342900"/>
            <a:r>
              <a:rPr lang="en-US" sz="2000" b="1" dirty="0" smtClean="0">
                <a:solidFill>
                  <a:srgbClr val="C00000"/>
                </a:solidFill>
                <a:latin typeface="Times New Roman" pitchFamily="18" charset="0"/>
                <a:cs typeface="Times New Roman" pitchFamily="18" charset="0"/>
              </a:rPr>
              <a:t>5.How many units are working there?</a:t>
            </a:r>
          </a:p>
          <a:p>
            <a:pPr marL="342900" indent="-342900"/>
            <a:r>
              <a:rPr lang="en-US" sz="2000" b="1" dirty="0" smtClean="0">
                <a:solidFill>
                  <a:srgbClr val="C00000"/>
                </a:solidFill>
                <a:latin typeface="Times New Roman" pitchFamily="18" charset="0"/>
                <a:cs typeface="Times New Roman" pitchFamily="18" charset="0"/>
              </a:rPr>
              <a:t>6.What is the positive impact of the project in our national development?</a:t>
            </a:r>
            <a:endParaRPr lang="en-US" b="1" dirty="0">
              <a:solidFill>
                <a:srgbClr val="C00000"/>
              </a:solidFill>
              <a:latin typeface="Times New Roman" pitchFamily="18" charset="0"/>
              <a:cs typeface="Times New Roman" pitchFamily="18" charset="0"/>
            </a:endParaRPr>
          </a:p>
        </p:txBody>
      </p:sp>
      <p:sp>
        <p:nvSpPr>
          <p:cNvPr id="5" name="Rectangle 4"/>
          <p:cNvSpPr/>
          <p:nvPr/>
        </p:nvSpPr>
        <p:spPr>
          <a:xfrm>
            <a:off x="5029200" y="5334000"/>
            <a:ext cx="3236785" cy="461665"/>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Time:15minutes</a:t>
            </a:r>
            <a:endParaRPr lang="en-US" sz="2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mph" presetSubtype="0" repeatCount="indefinite" fill="hold" grpId="1" nodeType="clickEffect">
                                  <p:stCondLst>
                                    <p:cond delay="0"/>
                                  </p:stCondLst>
                                  <p:endCondLst>
                                    <p:cond evt="onNext" delay="0">
                                      <p:tgtEl>
                                        <p:sldTgt/>
                                      </p:tgtEl>
                                    </p:cond>
                                  </p:endCondLst>
                                  <p:childTnLst>
                                    <p:animRot by="21600000">
                                      <p:cBhvr>
                                        <p:cTn id="2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524000"/>
            <a:ext cx="8229600" cy="1815882"/>
          </a:xfrm>
          <a:prstGeom prst="rect">
            <a:avLst/>
          </a:prstGeom>
          <a:noFill/>
        </p:spPr>
        <p:txBody>
          <a:bodyPr wrap="square" rtlCol="0">
            <a:spAutoFit/>
          </a:bodyPr>
          <a:lstStyle/>
          <a:p>
            <a:pPr marL="342900" indent="-342900"/>
            <a:r>
              <a:rPr lang="en-US" sz="2800" dirty="0" smtClean="0"/>
              <a:t>1. What do you know about renewable energy?</a:t>
            </a:r>
            <a:endParaRPr lang="en-US" sz="2800" dirty="0"/>
          </a:p>
          <a:p>
            <a:pPr marL="342900" indent="-342900"/>
            <a:r>
              <a:rPr lang="en-US" sz="2800" dirty="0" smtClean="0"/>
              <a:t>2. Choose one of the renewable energy sources and write 05 sentences about it. </a:t>
            </a:r>
          </a:p>
        </p:txBody>
      </p:sp>
      <p:sp>
        <p:nvSpPr>
          <p:cNvPr id="3" name="TextBox 2"/>
          <p:cNvSpPr txBox="1"/>
          <p:nvPr/>
        </p:nvSpPr>
        <p:spPr>
          <a:xfrm>
            <a:off x="2438400" y="533400"/>
            <a:ext cx="4114800" cy="830997"/>
          </a:xfrm>
          <a:prstGeom prst="rect">
            <a:avLst/>
          </a:prstGeom>
          <a:solidFill>
            <a:schemeClr val="tx2">
              <a:lumMod val="20000"/>
              <a:lumOff val="80000"/>
            </a:schemeClr>
          </a:solidFill>
        </p:spPr>
        <p:txBody>
          <a:bodyPr wrap="square" rtlCol="0">
            <a:spAutoFit/>
          </a:bodyPr>
          <a:lstStyle/>
          <a:p>
            <a:pPr marL="342900" indent="-342900" algn="ctr"/>
            <a:r>
              <a:rPr lang="en-US" sz="4800" dirty="0" smtClean="0">
                <a:latin typeface="Times New Roman" pitchFamily="18" charset="0"/>
                <a:cs typeface="Times New Roman" pitchFamily="18" charset="0"/>
              </a:rPr>
              <a:t>Evaluation</a:t>
            </a:r>
            <a:endParaRPr lang="en-US" sz="4800" dirty="0">
              <a:latin typeface="Times New Roman" pitchFamily="18" charset="0"/>
              <a:cs typeface="Times New Roman" pitchFamily="18" charset="0"/>
            </a:endParaRPr>
          </a:p>
        </p:txBody>
      </p:sp>
      <p:sp>
        <p:nvSpPr>
          <p:cNvPr id="5" name="TextBox 4"/>
          <p:cNvSpPr txBox="1"/>
          <p:nvPr/>
        </p:nvSpPr>
        <p:spPr>
          <a:xfrm>
            <a:off x="6324600" y="381000"/>
            <a:ext cx="2438400" cy="400110"/>
          </a:xfrm>
          <a:prstGeom prst="rect">
            <a:avLst/>
          </a:prstGeom>
          <a:noFill/>
        </p:spPr>
        <p:txBody>
          <a:bodyPr wrap="square" rtlCol="0">
            <a:spAutoFit/>
          </a:bodyPr>
          <a:lstStyle/>
          <a:p>
            <a:r>
              <a:rPr lang="en-US" sz="2000" dirty="0" smtClean="0"/>
              <a:t>Time:10 Minutes</a:t>
            </a:r>
            <a:endParaRPr lang="en-US" sz="2000" dirty="0"/>
          </a:p>
        </p:txBody>
      </p:sp>
    </p:spTree>
    <p:extLst>
      <p:ext uri="{BB962C8B-B14F-4D97-AF65-F5344CB8AC3E}">
        <p14:creationId xmlns:p14="http://schemas.microsoft.com/office/powerpoint/2010/main" val="369217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amond(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in)">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mph" presetSubtype="0" repeatCount="indefinite" fill="hold" grpId="1" nodeType="clickEffect">
                                  <p:stCondLst>
                                    <p:cond delay="0"/>
                                  </p:stCondLst>
                                  <p:endCondLst>
                                    <p:cond evt="onNext" delay="0">
                                      <p:tgtEl>
                                        <p:sldTgt/>
                                      </p:tgtEl>
                                    </p:cond>
                                  </p:endCondLst>
                                  <p:childTnLst>
                                    <p:animRot by="21600000">
                                      <p:cBhvr>
                                        <p:cTn id="2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5"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81000" y="1676400"/>
          <a:ext cx="37338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p:cNvGraphicFramePr/>
          <p:nvPr/>
        </p:nvGraphicFramePr>
        <p:xfrm>
          <a:off x="4724400" y="1752600"/>
          <a:ext cx="35052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p:cNvSpPr txBox="1"/>
          <p:nvPr/>
        </p:nvSpPr>
        <p:spPr>
          <a:xfrm>
            <a:off x="381000" y="457200"/>
            <a:ext cx="8763000" cy="954107"/>
          </a:xfrm>
          <a:prstGeom prst="rect">
            <a:avLst/>
          </a:prstGeom>
          <a:noFill/>
        </p:spPr>
        <p:txBody>
          <a:bodyPr wrap="square" rtlCol="0">
            <a:spAutoFit/>
          </a:bodyPr>
          <a:lstStyle/>
          <a:p>
            <a:r>
              <a:rPr lang="en-US" sz="2800" b="1" dirty="0" smtClean="0">
                <a:solidFill>
                  <a:srgbClr val="002060"/>
                </a:solidFill>
              </a:rPr>
              <a:t>Give four examples </a:t>
            </a:r>
            <a:r>
              <a:rPr lang="en-US" sz="2800" dirty="0" smtClean="0">
                <a:solidFill>
                  <a:srgbClr val="002060"/>
                </a:solidFill>
              </a:rPr>
              <a:t>of</a:t>
            </a:r>
            <a:r>
              <a:rPr lang="en-US" sz="2800" b="1" dirty="0" smtClean="0">
                <a:solidFill>
                  <a:srgbClr val="002060"/>
                </a:solidFill>
              </a:rPr>
              <a:t> Renewable and Non-renewable energy sources</a:t>
            </a:r>
            <a:endParaRPr lang="en-US" sz="2800"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6" grpId="0">
        <p:bldAsOne/>
      </p:bldGraphic>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1295400" y="914400"/>
            <a:ext cx="6553200" cy="838200"/>
          </a:xfrm>
          <a:prstGeom prst="fram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6000" dirty="0" smtClean="0">
                <a:solidFill>
                  <a:schemeClr val="tx1"/>
                </a:solidFill>
              </a:rPr>
              <a:t>Home Work</a:t>
            </a:r>
            <a:endParaRPr lang="en-US" sz="6000" dirty="0">
              <a:solidFill>
                <a:schemeClr val="tx1"/>
              </a:solidFill>
            </a:endParaRPr>
          </a:p>
        </p:txBody>
      </p:sp>
      <p:sp>
        <p:nvSpPr>
          <p:cNvPr id="8" name="TextBox 7"/>
          <p:cNvSpPr txBox="1"/>
          <p:nvPr/>
        </p:nvSpPr>
        <p:spPr>
          <a:xfrm>
            <a:off x="762000" y="2133600"/>
            <a:ext cx="7848600" cy="3108543"/>
          </a:xfrm>
          <a:prstGeom prst="rect">
            <a:avLst/>
          </a:prstGeom>
          <a:noFill/>
        </p:spPr>
        <p:txBody>
          <a:bodyPr wrap="square" rtlCol="0">
            <a:spAutoFit/>
          </a:bodyPr>
          <a:lstStyle/>
          <a:p>
            <a:pPr indent="-342900"/>
            <a:r>
              <a:rPr lang="en-US" sz="2800" dirty="0" smtClean="0"/>
              <a:t>Dhaka City Corporation is installing solar panels instead of conventional lights to illuminate roads in many </a:t>
            </a:r>
            <a:r>
              <a:rPr lang="en-US" sz="2800" dirty="0" err="1" smtClean="0"/>
              <a:t>areas.Write</a:t>
            </a:r>
            <a:r>
              <a:rPr lang="en-US" sz="2800" dirty="0" smtClean="0"/>
              <a:t> a letter to the editor of a daily newspaper appreciating this initiative and saying why this should be followed by other city authorities too.</a:t>
            </a:r>
            <a:endParaRPr lang="en-US" sz="2800" dirty="0"/>
          </a:p>
        </p:txBody>
      </p:sp>
    </p:spTree>
    <p:extLst>
      <p:ext uri="{BB962C8B-B14F-4D97-AF65-F5344CB8AC3E}">
        <p14:creationId xmlns:p14="http://schemas.microsoft.com/office/powerpoint/2010/main" val="387198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609600"/>
            <a:ext cx="7162800" cy="1107996"/>
          </a:xfrm>
          <a:prstGeom prst="rect">
            <a:avLst/>
          </a:prstGeom>
          <a:noFill/>
        </p:spPr>
        <p:txBody>
          <a:bodyPr wrap="square" rtlCol="0">
            <a:spAutoFit/>
          </a:bodyPr>
          <a:lstStyle/>
          <a:p>
            <a:pPr algn="ctr"/>
            <a:r>
              <a:rPr lang="en-US" sz="6600" b="1" dirty="0" smtClean="0">
                <a:solidFill>
                  <a:srgbClr val="00B050"/>
                </a:solidFill>
              </a:rPr>
              <a:t>GOOD LUCK</a:t>
            </a:r>
            <a:endParaRPr lang="en-US" sz="6600" b="1" dirty="0">
              <a:solidFill>
                <a:srgbClr val="00B050"/>
              </a:solidFill>
            </a:endParaRPr>
          </a:p>
        </p:txBody>
      </p:sp>
      <p:pic>
        <p:nvPicPr>
          <p:cNvPr id="7" name="Picture 6" descr="56696.jpg"/>
          <p:cNvPicPr>
            <a:picLocks noChangeAspect="1"/>
          </p:cNvPicPr>
          <p:nvPr/>
        </p:nvPicPr>
        <p:blipFill>
          <a:blip r:embed="rId2"/>
          <a:stretch>
            <a:fillRect/>
          </a:stretch>
        </p:blipFill>
        <p:spPr>
          <a:xfrm>
            <a:off x="533400" y="1905000"/>
            <a:ext cx="4267200" cy="3959258"/>
          </a:xfrm>
          <a:prstGeom prst="rect">
            <a:avLst/>
          </a:prstGeom>
        </p:spPr>
      </p:pic>
      <p:pic>
        <p:nvPicPr>
          <p:cNvPr id="8" name="Picture 7" descr="10414165_m.jpg"/>
          <p:cNvPicPr>
            <a:picLocks noChangeAspect="1"/>
          </p:cNvPicPr>
          <p:nvPr/>
        </p:nvPicPr>
        <p:blipFill>
          <a:blip r:embed="rId3"/>
          <a:stretch>
            <a:fillRect/>
          </a:stretch>
        </p:blipFill>
        <p:spPr>
          <a:xfrm>
            <a:off x="4800600" y="1905000"/>
            <a:ext cx="3911600" cy="3962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grpId="1" nodeType="clickEffect">
                                  <p:stCondLst>
                                    <p:cond delay="0"/>
                                  </p:stCondLst>
                                  <p:childTnLst>
                                    <p:animScale>
                                      <p:cBhvr>
                                        <p:cTn id="11" dur="2000" fill="hold"/>
                                        <p:tgtEl>
                                          <p:spTgt spid="5"/>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amond(in)">
                                      <p:cBhvr>
                                        <p:cTn id="16" dur="2000"/>
                                        <p:tgtEl>
                                          <p:spTgt spid="7"/>
                                        </p:tgtEl>
                                      </p:cBhvr>
                                    </p:animEffect>
                                  </p:childTnLst>
                                </p:cTn>
                              </p:par>
                              <p:par>
                                <p:cTn id="17" presetID="8"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amond(in)">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enewable-Energy.jpg"/>
          <p:cNvPicPr>
            <a:picLocks noChangeAspect="1"/>
          </p:cNvPicPr>
          <p:nvPr/>
        </p:nvPicPr>
        <p:blipFill>
          <a:blip r:embed="rId2"/>
          <a:stretch>
            <a:fillRect/>
          </a:stretch>
        </p:blipFill>
        <p:spPr>
          <a:xfrm>
            <a:off x="1600200" y="762000"/>
            <a:ext cx="5638800" cy="5638800"/>
          </a:xfrm>
          <a:prstGeom prst="rect">
            <a:avLst/>
          </a:prstGeom>
        </p:spPr>
      </p:pic>
      <p:sp>
        <p:nvSpPr>
          <p:cNvPr id="9" name="TextBox 8"/>
          <p:cNvSpPr txBox="1"/>
          <p:nvPr/>
        </p:nvSpPr>
        <p:spPr>
          <a:xfrm>
            <a:off x="3276600" y="2819400"/>
            <a:ext cx="2362200" cy="1077218"/>
          </a:xfrm>
          <a:prstGeom prst="rect">
            <a:avLst/>
          </a:prstGeom>
          <a:noFill/>
        </p:spPr>
        <p:txBody>
          <a:bodyPr wrap="square" rtlCol="0">
            <a:spAutoFit/>
          </a:bodyPr>
          <a:lstStyle/>
          <a:p>
            <a:r>
              <a:rPr lang="en-US" sz="3200" b="1" dirty="0" smtClean="0">
                <a:solidFill>
                  <a:srgbClr val="FF0000"/>
                </a:solidFill>
              </a:rPr>
              <a:t>Sources of energy</a:t>
            </a:r>
            <a:endParaRPr lang="en-US" sz="3200" b="1" dirty="0">
              <a:solidFill>
                <a:srgbClr val="FF0000"/>
              </a:solidFill>
            </a:endParaRPr>
          </a:p>
        </p:txBody>
      </p:sp>
      <p:sp>
        <p:nvSpPr>
          <p:cNvPr id="5" name="TextBox 4"/>
          <p:cNvSpPr txBox="1"/>
          <p:nvPr/>
        </p:nvSpPr>
        <p:spPr>
          <a:xfrm>
            <a:off x="419100" y="1149848"/>
            <a:ext cx="2362200"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1.Solar system</a:t>
            </a:r>
            <a:endParaRPr lang="en-US" sz="2800" dirty="0">
              <a:latin typeface="Times New Roman" pitchFamily="18" charset="0"/>
              <a:cs typeface="Times New Roman" pitchFamily="18" charset="0"/>
            </a:endParaRPr>
          </a:p>
        </p:txBody>
      </p:sp>
      <p:sp>
        <p:nvSpPr>
          <p:cNvPr id="6" name="TextBox 5"/>
          <p:cNvSpPr txBox="1"/>
          <p:nvPr/>
        </p:nvSpPr>
        <p:spPr>
          <a:xfrm>
            <a:off x="3352800" y="381000"/>
            <a:ext cx="2209800" cy="523220"/>
          </a:xfrm>
          <a:prstGeom prst="rect">
            <a:avLst/>
          </a:prstGeom>
          <a:noFill/>
        </p:spPr>
        <p:txBody>
          <a:bodyPr wrap="square" rtlCol="0">
            <a:spAutoFit/>
          </a:bodyPr>
          <a:lstStyle/>
          <a:p>
            <a:r>
              <a:rPr lang="en-US" sz="2800" dirty="0" smtClean="0"/>
              <a:t>2.propeller</a:t>
            </a:r>
            <a:endParaRPr lang="en-US" sz="2800" dirty="0"/>
          </a:p>
        </p:txBody>
      </p:sp>
      <p:sp>
        <p:nvSpPr>
          <p:cNvPr id="7" name="TextBox 6"/>
          <p:cNvSpPr txBox="1"/>
          <p:nvPr/>
        </p:nvSpPr>
        <p:spPr>
          <a:xfrm>
            <a:off x="6332806" y="1114679"/>
            <a:ext cx="2514600" cy="523220"/>
          </a:xfrm>
          <a:prstGeom prst="rect">
            <a:avLst/>
          </a:prstGeom>
          <a:noFill/>
        </p:spPr>
        <p:txBody>
          <a:bodyPr wrap="square" rtlCol="0">
            <a:spAutoFit/>
          </a:bodyPr>
          <a:lstStyle/>
          <a:p>
            <a:r>
              <a:rPr lang="en-US" sz="2800" dirty="0" smtClean="0"/>
              <a:t>3.Windmill</a:t>
            </a:r>
            <a:endParaRPr lang="en-US" sz="2800" dirty="0"/>
          </a:p>
        </p:txBody>
      </p:sp>
      <p:sp>
        <p:nvSpPr>
          <p:cNvPr id="10" name="TextBox 9"/>
          <p:cNvSpPr txBox="1"/>
          <p:nvPr/>
        </p:nvSpPr>
        <p:spPr>
          <a:xfrm>
            <a:off x="6858000" y="3488955"/>
            <a:ext cx="2057400" cy="461665"/>
          </a:xfrm>
          <a:prstGeom prst="rect">
            <a:avLst/>
          </a:prstGeom>
          <a:noFill/>
        </p:spPr>
        <p:txBody>
          <a:bodyPr wrap="square" rtlCol="0">
            <a:spAutoFit/>
          </a:bodyPr>
          <a:lstStyle/>
          <a:p>
            <a:r>
              <a:rPr lang="en-US" sz="2400" b="1" dirty="0" smtClean="0"/>
              <a:t>4.biomass</a:t>
            </a:r>
            <a:endParaRPr lang="en-US" sz="2400" b="1" dirty="0"/>
          </a:p>
        </p:txBody>
      </p:sp>
      <p:sp>
        <p:nvSpPr>
          <p:cNvPr id="11" name="TextBox 10"/>
          <p:cNvSpPr txBox="1"/>
          <p:nvPr/>
        </p:nvSpPr>
        <p:spPr>
          <a:xfrm>
            <a:off x="-29308" y="3288900"/>
            <a:ext cx="2438400" cy="400110"/>
          </a:xfrm>
          <a:prstGeom prst="rect">
            <a:avLst/>
          </a:prstGeom>
          <a:noFill/>
        </p:spPr>
        <p:txBody>
          <a:bodyPr wrap="square" rtlCol="0">
            <a:spAutoFit/>
          </a:bodyPr>
          <a:lstStyle/>
          <a:p>
            <a:r>
              <a:rPr lang="en-US" sz="2000" dirty="0" smtClean="0"/>
              <a:t>6.Flow of water</a:t>
            </a:r>
            <a:endParaRPr lang="en-US" sz="2000" dirty="0"/>
          </a:p>
        </p:txBody>
      </p:sp>
      <p:sp>
        <p:nvSpPr>
          <p:cNvPr id="12" name="TextBox 11"/>
          <p:cNvSpPr txBox="1"/>
          <p:nvPr/>
        </p:nvSpPr>
        <p:spPr>
          <a:xfrm>
            <a:off x="5266006" y="5743545"/>
            <a:ext cx="2819400" cy="400110"/>
          </a:xfrm>
          <a:prstGeom prst="rect">
            <a:avLst/>
          </a:prstGeom>
          <a:noFill/>
        </p:spPr>
        <p:txBody>
          <a:bodyPr wrap="square" rtlCol="0">
            <a:spAutoFit/>
          </a:bodyPr>
          <a:lstStyle/>
          <a:p>
            <a:r>
              <a:rPr lang="en-US" sz="2000" dirty="0" smtClean="0"/>
              <a:t>5.Burning of coal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amond(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amond(in)">
                                      <p:cBhvr>
                                        <p:cTn id="32" dur="2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edge">
                                      <p:cBhvr>
                                        <p:cTn id="3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P spid="7"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377060717_c3b9d41491_b.jpg"/>
          <p:cNvPicPr>
            <a:picLocks noChangeAspect="1"/>
          </p:cNvPicPr>
          <p:nvPr/>
        </p:nvPicPr>
        <p:blipFill>
          <a:blip r:embed="rId2" cstate="print"/>
          <a:srcRect r="37500" b="5605"/>
          <a:stretch>
            <a:fillRect/>
          </a:stretch>
        </p:blipFill>
        <p:spPr>
          <a:xfrm>
            <a:off x="914400" y="4191000"/>
            <a:ext cx="1524000" cy="1524000"/>
          </a:xfrm>
          <a:prstGeom prst="rect">
            <a:avLst/>
          </a:prstGeom>
        </p:spPr>
      </p:pic>
      <p:pic>
        <p:nvPicPr>
          <p:cNvPr id="4" name="Picture 3" descr="2-x-6w-emergency-light-with-car-charge-outlet-torch-and-four-d-batteries-15071982462.jpg"/>
          <p:cNvPicPr>
            <a:picLocks noChangeAspect="1"/>
          </p:cNvPicPr>
          <p:nvPr/>
        </p:nvPicPr>
        <p:blipFill>
          <a:blip r:embed="rId3"/>
          <a:stretch>
            <a:fillRect/>
          </a:stretch>
        </p:blipFill>
        <p:spPr>
          <a:xfrm>
            <a:off x="2743200" y="304800"/>
            <a:ext cx="1790700" cy="1790700"/>
          </a:xfrm>
          <a:prstGeom prst="rect">
            <a:avLst/>
          </a:prstGeom>
        </p:spPr>
      </p:pic>
      <p:pic>
        <p:nvPicPr>
          <p:cNvPr id="5" name="Picture 4" descr="copyofroma_oil_lamps_polished_steel.jpg"/>
          <p:cNvPicPr>
            <a:picLocks noChangeAspect="1"/>
          </p:cNvPicPr>
          <p:nvPr/>
        </p:nvPicPr>
        <p:blipFill>
          <a:blip r:embed="rId4"/>
          <a:stretch>
            <a:fillRect/>
          </a:stretch>
        </p:blipFill>
        <p:spPr>
          <a:xfrm>
            <a:off x="5486400" y="533400"/>
            <a:ext cx="1498600" cy="1440962"/>
          </a:xfrm>
          <a:prstGeom prst="rect">
            <a:avLst/>
          </a:prstGeom>
        </p:spPr>
      </p:pic>
      <p:pic>
        <p:nvPicPr>
          <p:cNvPr id="8" name="Picture 7" descr="light.jpg"/>
          <p:cNvPicPr>
            <a:picLocks noChangeAspect="1"/>
          </p:cNvPicPr>
          <p:nvPr/>
        </p:nvPicPr>
        <p:blipFill>
          <a:blip r:embed="rId5"/>
          <a:stretch>
            <a:fillRect/>
          </a:stretch>
        </p:blipFill>
        <p:spPr>
          <a:xfrm>
            <a:off x="3657600" y="4419600"/>
            <a:ext cx="2095737" cy="1381125"/>
          </a:xfrm>
          <a:prstGeom prst="rect">
            <a:avLst/>
          </a:prstGeom>
        </p:spPr>
      </p:pic>
      <p:pic>
        <p:nvPicPr>
          <p:cNvPr id="9" name="Picture 8" descr="il_fullxfull.355405716_fbsr.jpg"/>
          <p:cNvPicPr>
            <a:picLocks noChangeAspect="1"/>
          </p:cNvPicPr>
          <p:nvPr/>
        </p:nvPicPr>
        <p:blipFill>
          <a:blip r:embed="rId6" cstate="print"/>
          <a:stretch>
            <a:fillRect/>
          </a:stretch>
        </p:blipFill>
        <p:spPr>
          <a:xfrm>
            <a:off x="6248400" y="4419600"/>
            <a:ext cx="2286000" cy="1524000"/>
          </a:xfrm>
          <a:prstGeom prst="rect">
            <a:avLst/>
          </a:prstGeom>
        </p:spPr>
      </p:pic>
      <p:pic>
        <p:nvPicPr>
          <p:cNvPr id="11" name="Picture 10" descr="dim-light.jpg"/>
          <p:cNvPicPr>
            <a:picLocks noChangeAspect="1"/>
          </p:cNvPicPr>
          <p:nvPr/>
        </p:nvPicPr>
        <p:blipFill>
          <a:blip r:embed="rId7"/>
          <a:stretch>
            <a:fillRect/>
          </a:stretch>
        </p:blipFill>
        <p:spPr>
          <a:xfrm>
            <a:off x="457200" y="457200"/>
            <a:ext cx="1719891" cy="1104900"/>
          </a:xfrm>
          <a:prstGeom prst="rect">
            <a:avLst/>
          </a:prstGeom>
        </p:spPr>
      </p:pic>
      <p:pic>
        <p:nvPicPr>
          <p:cNvPr id="12" name="Picture 11" descr="spiegelleuchte_mirrortube_big.jpg"/>
          <p:cNvPicPr>
            <a:picLocks noChangeAspect="1"/>
          </p:cNvPicPr>
          <p:nvPr/>
        </p:nvPicPr>
        <p:blipFill>
          <a:blip r:embed="rId8"/>
          <a:stretch>
            <a:fillRect/>
          </a:stretch>
        </p:blipFill>
        <p:spPr>
          <a:xfrm>
            <a:off x="4953000" y="2438400"/>
            <a:ext cx="1828800" cy="1371600"/>
          </a:xfrm>
          <a:prstGeom prst="rect">
            <a:avLst/>
          </a:prstGeom>
        </p:spPr>
      </p:pic>
      <p:sp>
        <p:nvSpPr>
          <p:cNvPr id="13" name="TextBox 12"/>
          <p:cNvSpPr txBox="1"/>
          <p:nvPr/>
        </p:nvSpPr>
        <p:spPr>
          <a:xfrm>
            <a:off x="457200" y="1828800"/>
            <a:ext cx="2133600" cy="381000"/>
          </a:xfrm>
          <a:prstGeom prst="rect">
            <a:avLst/>
          </a:prstGeom>
          <a:noFill/>
        </p:spPr>
        <p:txBody>
          <a:bodyPr wrap="square" rtlCol="0">
            <a:spAutoFit/>
          </a:bodyPr>
          <a:lstStyle/>
          <a:p>
            <a:r>
              <a:rPr lang="en-US" b="1" dirty="0" smtClean="0"/>
              <a:t>Table light</a:t>
            </a:r>
            <a:endParaRPr lang="en-US" b="1" dirty="0"/>
          </a:p>
        </p:txBody>
      </p:sp>
      <p:sp>
        <p:nvSpPr>
          <p:cNvPr id="14" name="TextBox 13"/>
          <p:cNvSpPr txBox="1"/>
          <p:nvPr/>
        </p:nvSpPr>
        <p:spPr>
          <a:xfrm>
            <a:off x="4038600" y="838200"/>
            <a:ext cx="914400" cy="646331"/>
          </a:xfrm>
          <a:prstGeom prst="rect">
            <a:avLst/>
          </a:prstGeom>
          <a:noFill/>
        </p:spPr>
        <p:txBody>
          <a:bodyPr wrap="square" rtlCol="0">
            <a:spAutoFit/>
          </a:bodyPr>
          <a:lstStyle/>
          <a:p>
            <a:r>
              <a:rPr lang="en-US" b="1" dirty="0" smtClean="0">
                <a:latin typeface="Times New Roman" pitchFamily="18" charset="0"/>
                <a:cs typeface="Times New Roman" pitchFamily="18" charset="0"/>
              </a:rPr>
              <a:t>Charge light</a:t>
            </a:r>
            <a:endParaRPr lang="en-US" b="1" dirty="0">
              <a:latin typeface="Times New Roman" pitchFamily="18" charset="0"/>
              <a:cs typeface="Times New Roman" pitchFamily="18" charset="0"/>
            </a:endParaRPr>
          </a:p>
        </p:txBody>
      </p:sp>
      <p:sp>
        <p:nvSpPr>
          <p:cNvPr id="15" name="TextBox 14"/>
          <p:cNvSpPr txBox="1"/>
          <p:nvPr/>
        </p:nvSpPr>
        <p:spPr>
          <a:xfrm>
            <a:off x="7239000" y="762000"/>
            <a:ext cx="1219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Oil lamp</a:t>
            </a:r>
            <a:endParaRPr lang="en-US" sz="2000" b="1" dirty="0">
              <a:latin typeface="Times New Roman" pitchFamily="18" charset="0"/>
              <a:cs typeface="Times New Roman" pitchFamily="18" charset="0"/>
            </a:endParaRPr>
          </a:p>
        </p:txBody>
      </p:sp>
      <p:pic>
        <p:nvPicPr>
          <p:cNvPr id="16" name="Picture 15" descr="147421_1.jpg"/>
          <p:cNvPicPr>
            <a:picLocks noChangeAspect="1"/>
          </p:cNvPicPr>
          <p:nvPr/>
        </p:nvPicPr>
        <p:blipFill>
          <a:blip r:embed="rId9"/>
          <a:stretch>
            <a:fillRect/>
          </a:stretch>
        </p:blipFill>
        <p:spPr>
          <a:xfrm>
            <a:off x="2514600" y="2286000"/>
            <a:ext cx="1543050" cy="1543050"/>
          </a:xfrm>
          <a:prstGeom prst="rect">
            <a:avLst/>
          </a:prstGeom>
        </p:spPr>
      </p:pic>
      <p:sp>
        <p:nvSpPr>
          <p:cNvPr id="17" name="TextBox 16"/>
          <p:cNvSpPr txBox="1"/>
          <p:nvPr/>
        </p:nvSpPr>
        <p:spPr>
          <a:xfrm>
            <a:off x="685800" y="2895600"/>
            <a:ext cx="1752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Stage light</a:t>
            </a:r>
            <a:endParaRPr lang="en-US" sz="2400" b="1" dirty="0">
              <a:latin typeface="Times New Roman" pitchFamily="18" charset="0"/>
              <a:cs typeface="Times New Roman" pitchFamily="18" charset="0"/>
            </a:endParaRPr>
          </a:p>
        </p:txBody>
      </p:sp>
      <p:sp>
        <p:nvSpPr>
          <p:cNvPr id="18" name="TextBox 17"/>
          <p:cNvSpPr txBox="1"/>
          <p:nvPr/>
        </p:nvSpPr>
        <p:spPr>
          <a:xfrm>
            <a:off x="762000" y="5867400"/>
            <a:ext cx="1905000" cy="461665"/>
          </a:xfrm>
          <a:prstGeom prst="rect">
            <a:avLst/>
          </a:prstGeom>
          <a:noFill/>
        </p:spPr>
        <p:txBody>
          <a:bodyPr wrap="square" rtlCol="0">
            <a:spAutoFit/>
          </a:bodyPr>
          <a:lstStyle/>
          <a:p>
            <a:r>
              <a:rPr lang="en-US" sz="2400" b="1" dirty="0" smtClean="0">
                <a:cs typeface="Times New Roman" pitchFamily="18" charset="0"/>
              </a:rPr>
              <a:t>dim light</a:t>
            </a:r>
            <a:endParaRPr lang="en-US" sz="2400" b="1" dirty="0">
              <a:cs typeface="Times New Roman" pitchFamily="18" charset="0"/>
            </a:endParaRPr>
          </a:p>
        </p:txBody>
      </p:sp>
      <p:sp>
        <p:nvSpPr>
          <p:cNvPr id="19" name="TextBox 18"/>
          <p:cNvSpPr txBox="1"/>
          <p:nvPr/>
        </p:nvSpPr>
        <p:spPr>
          <a:xfrm>
            <a:off x="3429000" y="5867400"/>
            <a:ext cx="2514600" cy="400110"/>
          </a:xfrm>
          <a:prstGeom prst="rect">
            <a:avLst/>
          </a:prstGeom>
          <a:noFill/>
        </p:spPr>
        <p:txBody>
          <a:bodyPr wrap="square" rtlCol="0">
            <a:spAutoFit/>
          </a:bodyPr>
          <a:lstStyle/>
          <a:p>
            <a:r>
              <a:rPr lang="en-US" sz="2000" b="1" dirty="0" smtClean="0"/>
              <a:t>Candle light</a:t>
            </a:r>
            <a:endParaRPr lang="en-US" sz="2000" b="1" dirty="0"/>
          </a:p>
        </p:txBody>
      </p:sp>
      <p:sp>
        <p:nvSpPr>
          <p:cNvPr id="20" name="TextBox 19"/>
          <p:cNvSpPr txBox="1"/>
          <p:nvPr/>
        </p:nvSpPr>
        <p:spPr>
          <a:xfrm>
            <a:off x="6324600" y="6019800"/>
            <a:ext cx="2590800" cy="400110"/>
          </a:xfrm>
          <a:prstGeom prst="rect">
            <a:avLst/>
          </a:prstGeom>
          <a:noFill/>
        </p:spPr>
        <p:txBody>
          <a:bodyPr wrap="square" rtlCol="0">
            <a:spAutoFit/>
          </a:bodyPr>
          <a:lstStyle/>
          <a:p>
            <a:r>
              <a:rPr lang="en-US" sz="2000" b="1" dirty="0" smtClean="0"/>
              <a:t>Hurricane lamp</a:t>
            </a:r>
            <a:endParaRPr lang="en-US" sz="2000" b="1" dirty="0"/>
          </a:p>
        </p:txBody>
      </p:sp>
      <p:sp>
        <p:nvSpPr>
          <p:cNvPr id="21" name="TextBox 20"/>
          <p:cNvSpPr txBox="1"/>
          <p:nvPr/>
        </p:nvSpPr>
        <p:spPr>
          <a:xfrm>
            <a:off x="6934200" y="2895600"/>
            <a:ext cx="1752600" cy="400110"/>
          </a:xfrm>
          <a:prstGeom prst="rect">
            <a:avLst/>
          </a:prstGeom>
          <a:noFill/>
        </p:spPr>
        <p:txBody>
          <a:bodyPr wrap="square" rtlCol="0">
            <a:spAutoFit/>
          </a:bodyPr>
          <a:lstStyle/>
          <a:p>
            <a:r>
              <a:rPr lang="en-US" sz="2000" b="1" dirty="0" smtClean="0"/>
              <a:t>Tube light</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amond(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amond(in)">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diamond(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amond(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ircle(in)">
                                      <p:cBhvr>
                                        <p:cTn id="57" dur="20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circle(in)">
                                      <p:cBhvr>
                                        <p:cTn id="67" dur="2000"/>
                                        <p:tgtEl>
                                          <p:spTgt spid="8"/>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ircle(in)">
                                      <p:cBhvr>
                                        <p:cTn id="72" dur="20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8" presetClass="entr" presetSubtype="16" fill="hold"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diamond(in)">
                                      <p:cBhvr>
                                        <p:cTn id="77" dur="20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8" presetClass="entr" presetSubtype="16"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diamond(in)">
                                      <p:cBhvr>
                                        <p:cTn id="8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d-other-non-renewable-energy-sources-these-alternative-energy-547x344.jpg"/>
          <p:cNvPicPr>
            <a:picLocks noChangeAspect="1"/>
          </p:cNvPicPr>
          <p:nvPr/>
        </p:nvPicPr>
        <p:blipFill>
          <a:blip r:embed="rId2"/>
          <a:stretch>
            <a:fillRect/>
          </a:stretch>
        </p:blipFill>
        <p:spPr>
          <a:xfrm>
            <a:off x="381000" y="457200"/>
            <a:ext cx="3332089" cy="2095500"/>
          </a:xfrm>
          <a:prstGeom prst="rect">
            <a:avLst/>
          </a:prstGeom>
        </p:spPr>
      </p:pic>
      <p:pic>
        <p:nvPicPr>
          <p:cNvPr id="4" name="Picture 3" descr="silo-splash-renewable.jpg"/>
          <p:cNvPicPr>
            <a:picLocks noChangeAspect="1"/>
          </p:cNvPicPr>
          <p:nvPr/>
        </p:nvPicPr>
        <p:blipFill>
          <a:blip r:embed="rId3"/>
          <a:stretch>
            <a:fillRect/>
          </a:stretch>
        </p:blipFill>
        <p:spPr>
          <a:xfrm>
            <a:off x="5257800" y="0"/>
            <a:ext cx="3733800" cy="2502195"/>
          </a:xfrm>
          <a:prstGeom prst="rect">
            <a:avLst/>
          </a:prstGeom>
        </p:spPr>
      </p:pic>
      <p:sp>
        <p:nvSpPr>
          <p:cNvPr id="6" name="TextBox 5"/>
          <p:cNvSpPr txBox="1"/>
          <p:nvPr/>
        </p:nvSpPr>
        <p:spPr>
          <a:xfrm>
            <a:off x="609600" y="2590800"/>
            <a:ext cx="2438400" cy="369332"/>
          </a:xfrm>
          <a:prstGeom prst="rect">
            <a:avLst/>
          </a:prstGeom>
          <a:noFill/>
        </p:spPr>
        <p:txBody>
          <a:bodyPr wrap="square" rtlCol="0">
            <a:spAutoFit/>
          </a:bodyPr>
          <a:lstStyle/>
          <a:p>
            <a:pPr algn="ctr"/>
            <a:r>
              <a:rPr lang="en-US" b="1" dirty="0" smtClean="0"/>
              <a:t>WID MILL</a:t>
            </a:r>
            <a:endParaRPr lang="en-US" b="1" dirty="0"/>
          </a:p>
        </p:txBody>
      </p:sp>
      <p:sp>
        <p:nvSpPr>
          <p:cNvPr id="8" name="TextBox 7"/>
          <p:cNvSpPr txBox="1"/>
          <p:nvPr/>
        </p:nvSpPr>
        <p:spPr>
          <a:xfrm>
            <a:off x="5562600" y="2438400"/>
            <a:ext cx="3581400" cy="369332"/>
          </a:xfrm>
          <a:prstGeom prst="rect">
            <a:avLst/>
          </a:prstGeom>
          <a:noFill/>
        </p:spPr>
        <p:txBody>
          <a:bodyPr wrap="square" rtlCol="0">
            <a:spAutoFit/>
          </a:bodyPr>
          <a:lstStyle/>
          <a:p>
            <a:pPr algn="ctr"/>
            <a:r>
              <a:rPr lang="en-US" b="1" dirty="0" smtClean="0"/>
              <a:t>SOLAR ENERGY</a:t>
            </a:r>
            <a:endParaRPr lang="en-US" b="1" dirty="0"/>
          </a:p>
        </p:txBody>
      </p:sp>
      <p:sp>
        <p:nvSpPr>
          <p:cNvPr id="9" name="TextBox 8"/>
          <p:cNvSpPr txBox="1"/>
          <p:nvPr/>
        </p:nvSpPr>
        <p:spPr>
          <a:xfrm>
            <a:off x="6400800" y="6096000"/>
            <a:ext cx="1905000" cy="523220"/>
          </a:xfrm>
          <a:prstGeom prst="rect">
            <a:avLst/>
          </a:prstGeom>
          <a:noFill/>
        </p:spPr>
        <p:txBody>
          <a:bodyPr wrap="square" rtlCol="0">
            <a:spAutoFit/>
          </a:bodyPr>
          <a:lstStyle/>
          <a:p>
            <a:pPr algn="ctr"/>
            <a:r>
              <a:rPr lang="en-US" sz="2800" b="1" dirty="0" smtClean="0"/>
              <a:t>Gas</a:t>
            </a:r>
            <a:endParaRPr lang="en-US" sz="2800" b="1" dirty="0"/>
          </a:p>
        </p:txBody>
      </p:sp>
      <p:pic>
        <p:nvPicPr>
          <p:cNvPr id="11" name="Picture 10" descr="nonrenew.jpg"/>
          <p:cNvPicPr>
            <a:picLocks noChangeAspect="1"/>
          </p:cNvPicPr>
          <p:nvPr/>
        </p:nvPicPr>
        <p:blipFill>
          <a:blip r:embed="rId4"/>
          <a:stretch>
            <a:fillRect/>
          </a:stretch>
        </p:blipFill>
        <p:spPr>
          <a:xfrm>
            <a:off x="3352800" y="4267200"/>
            <a:ext cx="2895600" cy="1000125"/>
          </a:xfrm>
          <a:prstGeom prst="rect">
            <a:avLst/>
          </a:prstGeom>
        </p:spPr>
      </p:pic>
      <p:pic>
        <p:nvPicPr>
          <p:cNvPr id="13" name="Picture 12" descr="RenewableEnergyLogo03.jpg"/>
          <p:cNvPicPr>
            <a:picLocks noChangeAspect="1"/>
          </p:cNvPicPr>
          <p:nvPr/>
        </p:nvPicPr>
        <p:blipFill>
          <a:blip r:embed="rId5"/>
          <a:stretch>
            <a:fillRect/>
          </a:stretch>
        </p:blipFill>
        <p:spPr>
          <a:xfrm>
            <a:off x="3505200" y="685800"/>
            <a:ext cx="2438400" cy="1981200"/>
          </a:xfrm>
          <a:prstGeom prst="rect">
            <a:avLst/>
          </a:prstGeom>
        </p:spPr>
      </p:pic>
      <p:sp>
        <p:nvSpPr>
          <p:cNvPr id="17" name="TextBox 16"/>
          <p:cNvSpPr txBox="1"/>
          <p:nvPr/>
        </p:nvSpPr>
        <p:spPr>
          <a:xfrm>
            <a:off x="304800" y="5943600"/>
            <a:ext cx="3124200" cy="461665"/>
          </a:xfrm>
          <a:prstGeom prst="rect">
            <a:avLst/>
          </a:prstGeom>
          <a:noFill/>
        </p:spPr>
        <p:txBody>
          <a:bodyPr wrap="square" rtlCol="0">
            <a:spAutoFit/>
          </a:bodyPr>
          <a:lstStyle/>
          <a:p>
            <a:r>
              <a:rPr lang="en-US" sz="2400" b="1" dirty="0" smtClean="0"/>
              <a:t>Nuclear and coal</a:t>
            </a:r>
            <a:endParaRPr lang="en-US" sz="2400" b="1" dirty="0"/>
          </a:p>
        </p:txBody>
      </p:sp>
      <p:pic>
        <p:nvPicPr>
          <p:cNvPr id="18" name="Picture 17" descr="gas.jpg"/>
          <p:cNvPicPr>
            <a:picLocks noChangeAspect="1"/>
          </p:cNvPicPr>
          <p:nvPr/>
        </p:nvPicPr>
        <p:blipFill>
          <a:blip r:embed="rId6"/>
          <a:stretch>
            <a:fillRect/>
          </a:stretch>
        </p:blipFill>
        <p:spPr>
          <a:xfrm>
            <a:off x="6172200" y="2895600"/>
            <a:ext cx="2743200" cy="3124200"/>
          </a:xfrm>
          <a:prstGeom prst="rect">
            <a:avLst/>
          </a:prstGeom>
        </p:spPr>
      </p:pic>
      <p:pic>
        <p:nvPicPr>
          <p:cNvPr id="16" name="Picture 15" descr="Nonrenewable_Energy.jpg"/>
          <p:cNvPicPr>
            <a:picLocks noChangeAspect="1"/>
          </p:cNvPicPr>
          <p:nvPr/>
        </p:nvPicPr>
        <p:blipFill>
          <a:blip r:embed="rId7"/>
          <a:stretch>
            <a:fillRect/>
          </a:stretch>
        </p:blipFill>
        <p:spPr>
          <a:xfrm>
            <a:off x="381000" y="3505200"/>
            <a:ext cx="3211171" cy="2362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amond(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0" fill="hold"/>
                                        <p:tgtEl>
                                          <p:spTgt spid="13"/>
                                        </p:tgtEl>
                                        <p:attrNameLst>
                                          <p:attrName>ppt_w</p:attrName>
                                        </p:attrNameLst>
                                      </p:cBhvr>
                                      <p:tavLst>
                                        <p:tav tm="0" fmla="#ppt_w*sin(2.5*pi*$)">
                                          <p:val>
                                            <p:fltVal val="0"/>
                                          </p:val>
                                        </p:tav>
                                        <p:tav tm="100000">
                                          <p:val>
                                            <p:fltVal val="1"/>
                                          </p:val>
                                        </p:tav>
                                      </p:tavLst>
                                    </p:anim>
                                    <p:anim calcmode="lin" valueType="num">
                                      <p:cBhvr>
                                        <p:cTn id="28" dur="50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amond(in)">
                                      <p:cBhvr>
                                        <p:cTn id="33" dur="2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amond(in)">
                                      <p:cBhvr>
                                        <p:cTn id="43" dur="2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2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amond(in)">
                                      <p:cBhvr>
                                        <p:cTn id="5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nergysources.jpg"/>
          <p:cNvPicPr>
            <a:picLocks noChangeAspect="1"/>
          </p:cNvPicPr>
          <p:nvPr/>
        </p:nvPicPr>
        <p:blipFill>
          <a:blip r:embed="rId2"/>
          <a:stretch>
            <a:fillRect/>
          </a:stretch>
        </p:blipFill>
        <p:spPr>
          <a:xfrm>
            <a:off x="609600" y="533399"/>
            <a:ext cx="7936450" cy="5562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newable-energy-sources-in-tamilnadu-by-mathankuamr-1-638.jpg"/>
          <p:cNvPicPr>
            <a:picLocks noChangeAspect="1"/>
          </p:cNvPicPr>
          <p:nvPr/>
        </p:nvPicPr>
        <p:blipFill>
          <a:blip r:embed="rId2"/>
          <a:srcRect b="28184"/>
          <a:stretch>
            <a:fillRect/>
          </a:stretch>
        </p:blipFill>
        <p:spPr>
          <a:xfrm>
            <a:off x="1295400" y="457200"/>
            <a:ext cx="6076950" cy="3276600"/>
          </a:xfrm>
          <a:prstGeom prst="rect">
            <a:avLst/>
          </a:prstGeom>
        </p:spPr>
      </p:pic>
      <p:sp>
        <p:nvSpPr>
          <p:cNvPr id="3" name="TextBox 2"/>
          <p:cNvSpPr txBox="1"/>
          <p:nvPr/>
        </p:nvSpPr>
        <p:spPr>
          <a:xfrm>
            <a:off x="533400" y="3733800"/>
            <a:ext cx="7772400" cy="212365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4400" b="1" dirty="0" smtClean="0">
                <a:solidFill>
                  <a:srgbClr val="00B050"/>
                </a:solidFill>
              </a:rPr>
              <a:t>UNIT -11 ;  LESSON-03</a:t>
            </a:r>
          </a:p>
          <a:p>
            <a:pPr algn="ctr"/>
            <a:r>
              <a:rPr lang="en-US" sz="4400" b="1" dirty="0" smtClean="0">
                <a:solidFill>
                  <a:srgbClr val="00B050"/>
                </a:solidFill>
              </a:rPr>
              <a:t>Renewable energy sources(3)</a:t>
            </a:r>
            <a:endParaRPr lang="en-US" sz="4400"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2286000"/>
            <a:ext cx="8077200" cy="3539430"/>
          </a:xfrm>
          <a:prstGeom prst="rect">
            <a:avLst/>
          </a:prstGeom>
          <a:solidFill>
            <a:schemeClr val="accent4">
              <a:lumMod val="20000"/>
              <a:lumOff val="80000"/>
            </a:schemeClr>
          </a:solidFill>
        </p:spPr>
        <p:txBody>
          <a:bodyPr wrap="square" rtlCol="0">
            <a:spAutoFit/>
          </a:bodyPr>
          <a:lstStyle/>
          <a:p>
            <a:r>
              <a:rPr lang="en-US" sz="3200" b="1" dirty="0" smtClean="0">
                <a:solidFill>
                  <a:schemeClr val="tx1">
                    <a:lumMod val="85000"/>
                    <a:lumOff val="15000"/>
                  </a:schemeClr>
                </a:solidFill>
                <a:latin typeface="Times New Roman" pitchFamily="18" charset="0"/>
                <a:cs typeface="Times New Roman" pitchFamily="18" charset="0"/>
              </a:rPr>
              <a:t>By the end of this lesson, the students will be able to….</a:t>
            </a:r>
            <a:endParaRPr lang="en-US" sz="2800" b="1" dirty="0" smtClean="0">
              <a:solidFill>
                <a:schemeClr val="tx1">
                  <a:lumMod val="85000"/>
                  <a:lumOff val="15000"/>
                </a:schemeClr>
              </a:solidFill>
              <a:latin typeface="Times New Roman" pitchFamily="18" charset="0"/>
              <a:cs typeface="Times New Roman" pitchFamily="18" charset="0"/>
            </a:endParaRPr>
          </a:p>
          <a:p>
            <a:pPr>
              <a:buFont typeface="Wingdings"/>
              <a:buChar char="Ø"/>
            </a:pPr>
            <a:r>
              <a:rPr lang="en-US" sz="2800" dirty="0" smtClean="0">
                <a:latin typeface="Times New Roman" pitchFamily="18" charset="0"/>
                <a:cs typeface="Times New Roman" pitchFamily="18" charset="0"/>
              </a:rPr>
              <a:t>make sentences with the following words-----</a:t>
            </a:r>
          </a:p>
          <a:p>
            <a:pPr algn="ctr"/>
            <a:r>
              <a:rPr lang="en-US" sz="2000" b="1" i="1" dirty="0" smtClean="0">
                <a:latin typeface="Times New Roman" pitchFamily="18" charset="0"/>
                <a:cs typeface="Times New Roman" pitchFamily="18" charset="0"/>
              </a:rPr>
              <a:t>Conestantly,Replenish,Evaporate,Molten,biomass,Tremendous,abundant</a:t>
            </a:r>
            <a:endParaRPr lang="en-US" sz="2400" b="1" i="1" dirty="0" smtClean="0">
              <a:latin typeface="Times New Roman" pitchFamily="18" charset="0"/>
              <a:cs typeface="Times New Roman" pitchFamily="18" charset="0"/>
            </a:endParaRPr>
          </a:p>
          <a:p>
            <a:pPr>
              <a:buFont typeface="Wingdings" pitchFamily="2" charset="2"/>
              <a:buChar char="Ø"/>
            </a:pPr>
            <a:r>
              <a:rPr lang="en-US" sz="2800" dirty="0" smtClean="0">
                <a:latin typeface="Times New Roman" pitchFamily="18" charset="0"/>
                <a:cs typeface="Times New Roman" pitchFamily="18" charset="0"/>
              </a:rPr>
              <a:t> read and answer the questions.</a:t>
            </a:r>
          </a:p>
          <a:p>
            <a:pPr>
              <a:buFont typeface="Wingdings" pitchFamily="2" charset="2"/>
              <a:buChar char="Ø"/>
            </a:pPr>
            <a:r>
              <a:rPr lang="en-US" sz="2800" dirty="0" smtClean="0">
                <a:latin typeface="Times New Roman" pitchFamily="18" charset="0"/>
                <a:cs typeface="Times New Roman" pitchFamily="18" charset="0"/>
              </a:rPr>
              <a:t> listen and answer questions from a dialogue.</a:t>
            </a:r>
          </a:p>
          <a:p>
            <a:pPr>
              <a:buFont typeface="Wingdings" pitchFamily="2" charset="2"/>
              <a:buChar char="Ø"/>
            </a:pPr>
            <a:r>
              <a:rPr lang="en-US" sz="2800" dirty="0" smtClean="0">
                <a:latin typeface="Times New Roman" pitchFamily="18" charset="0"/>
                <a:cs typeface="Times New Roman" pitchFamily="18" charset="0"/>
              </a:rPr>
              <a:t> read the dialogue and act it out.</a:t>
            </a:r>
          </a:p>
          <a:p>
            <a:pPr>
              <a:buFont typeface="Wingdings" pitchFamily="2" charset="2"/>
              <a:buChar char="Ø"/>
            </a:pPr>
            <a:r>
              <a:rPr lang="en-US" sz="2800" dirty="0" smtClean="0">
                <a:latin typeface="Times New Roman" pitchFamily="18" charset="0"/>
                <a:cs typeface="Times New Roman" pitchFamily="18" charset="0"/>
              </a:rPr>
              <a:t>write a dialogue.</a:t>
            </a:r>
            <a:endParaRPr lang="en-US" sz="2800" dirty="0">
              <a:latin typeface="Times New Roman" pitchFamily="18" charset="0"/>
              <a:cs typeface="Times New Roman" pitchFamily="18" charset="0"/>
            </a:endParaRPr>
          </a:p>
        </p:txBody>
      </p:sp>
      <p:sp>
        <p:nvSpPr>
          <p:cNvPr id="5" name="TextBox 4"/>
          <p:cNvSpPr txBox="1"/>
          <p:nvPr/>
        </p:nvSpPr>
        <p:spPr>
          <a:xfrm>
            <a:off x="990600" y="5029200"/>
            <a:ext cx="6858000" cy="646331"/>
          </a:xfrm>
          <a:prstGeom prst="rect">
            <a:avLst/>
          </a:prstGeom>
          <a:noFill/>
        </p:spPr>
        <p:txBody>
          <a:bodyPr wrap="square" rtlCol="0">
            <a:spAutoFit/>
          </a:bodyPr>
          <a:lstStyle/>
          <a:p>
            <a:endParaRPr lang="en-US" dirty="0"/>
          </a:p>
          <a:p>
            <a:endParaRPr lang="en-US" dirty="0"/>
          </a:p>
        </p:txBody>
      </p:sp>
      <p:sp>
        <p:nvSpPr>
          <p:cNvPr id="2" name="TextBox 1"/>
          <p:cNvSpPr txBox="1"/>
          <p:nvPr/>
        </p:nvSpPr>
        <p:spPr>
          <a:xfrm>
            <a:off x="800100" y="304800"/>
            <a:ext cx="7543800" cy="1015663"/>
          </a:xfrm>
          <a:prstGeom prst="rect">
            <a:avLst/>
          </a:prstGeom>
          <a:solidFill>
            <a:schemeClr val="accent3">
              <a:lumMod val="60000"/>
              <a:lumOff val="40000"/>
            </a:schemeClr>
          </a:solidFill>
        </p:spPr>
        <p:txBody>
          <a:bodyPr wrap="square" rtlCol="0">
            <a:spAutoFit/>
          </a:bodyPr>
          <a:lstStyle/>
          <a:p>
            <a:pPr algn="ctr"/>
            <a:r>
              <a:rPr lang="en-US" sz="6000" dirty="0" smtClean="0">
                <a:solidFill>
                  <a:srgbClr val="7030A0"/>
                </a:solidFill>
                <a:latin typeface="Times New Roman" pitchFamily="18" charset="0"/>
                <a:cs typeface="Times New Roman" pitchFamily="18" charset="0"/>
              </a:rPr>
              <a:t>Learning  outcomes</a:t>
            </a:r>
            <a:endParaRPr lang="en-US" sz="6000"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1021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133600" y="533400"/>
            <a:ext cx="3962400" cy="707886"/>
          </a:xfrm>
          <a:prstGeom prst="rect">
            <a:avLst/>
          </a:prstGeom>
          <a:noFill/>
        </p:spPr>
        <p:txBody>
          <a:bodyPr wrap="square" rtlCol="0">
            <a:spAutoFit/>
          </a:bodyPr>
          <a:lstStyle/>
          <a:p>
            <a:r>
              <a:rPr lang="en-US" sz="4000" b="1" u="sng" dirty="0" smtClean="0">
                <a:solidFill>
                  <a:srgbClr val="0070C0"/>
                </a:solidFill>
              </a:rPr>
              <a:t>NEW WORDS</a:t>
            </a:r>
            <a:endParaRPr lang="en-US" sz="4000" b="1" u="sng" dirty="0">
              <a:solidFill>
                <a:srgbClr val="0070C0"/>
              </a:solidFill>
            </a:endParaRPr>
          </a:p>
        </p:txBody>
      </p:sp>
      <p:sp>
        <p:nvSpPr>
          <p:cNvPr id="12" name="TextBox 11"/>
          <p:cNvSpPr txBox="1"/>
          <p:nvPr/>
        </p:nvSpPr>
        <p:spPr>
          <a:xfrm>
            <a:off x="457200" y="1828800"/>
            <a:ext cx="1371600" cy="584775"/>
          </a:xfrm>
          <a:prstGeom prst="rect">
            <a:avLst/>
          </a:prstGeom>
          <a:noFill/>
        </p:spPr>
        <p:txBody>
          <a:bodyPr wrap="square" rtlCol="0">
            <a:spAutoFit/>
          </a:bodyPr>
          <a:lstStyle/>
          <a:p>
            <a:r>
              <a:rPr lang="en-US" sz="3200" dirty="0" smtClean="0"/>
              <a:t>Fossil</a:t>
            </a:r>
            <a:endParaRPr lang="en-US" sz="3200" dirty="0"/>
          </a:p>
        </p:txBody>
      </p:sp>
      <p:sp>
        <p:nvSpPr>
          <p:cNvPr id="6" name="TextBox 5"/>
          <p:cNvSpPr txBox="1"/>
          <p:nvPr/>
        </p:nvSpPr>
        <p:spPr>
          <a:xfrm>
            <a:off x="0" y="3810000"/>
            <a:ext cx="1981200" cy="523220"/>
          </a:xfrm>
          <a:prstGeom prst="rect">
            <a:avLst/>
          </a:prstGeom>
          <a:noFill/>
        </p:spPr>
        <p:txBody>
          <a:bodyPr wrap="square" rtlCol="0">
            <a:spAutoFit/>
          </a:bodyPr>
          <a:lstStyle/>
          <a:p>
            <a:r>
              <a:rPr lang="en-US" sz="2800" dirty="0" smtClean="0"/>
              <a:t>Replenish</a:t>
            </a:r>
            <a:endParaRPr lang="en-US" sz="2800" dirty="0"/>
          </a:p>
        </p:txBody>
      </p:sp>
      <p:pic>
        <p:nvPicPr>
          <p:cNvPr id="13" name="Picture 12" descr="Plant-fossil.jpg"/>
          <p:cNvPicPr>
            <a:picLocks noChangeAspect="1"/>
          </p:cNvPicPr>
          <p:nvPr/>
        </p:nvPicPr>
        <p:blipFill>
          <a:blip r:embed="rId2" cstate="print"/>
          <a:stretch>
            <a:fillRect/>
          </a:stretch>
        </p:blipFill>
        <p:spPr>
          <a:xfrm>
            <a:off x="1828800" y="1600200"/>
            <a:ext cx="1905000" cy="1270000"/>
          </a:xfrm>
          <a:prstGeom prst="rect">
            <a:avLst/>
          </a:prstGeom>
        </p:spPr>
      </p:pic>
      <p:pic>
        <p:nvPicPr>
          <p:cNvPr id="14" name="Picture 13" descr="Fossil-Fish-1.jpg"/>
          <p:cNvPicPr>
            <a:picLocks noChangeAspect="1"/>
          </p:cNvPicPr>
          <p:nvPr/>
        </p:nvPicPr>
        <p:blipFill>
          <a:blip r:embed="rId3"/>
          <a:stretch>
            <a:fillRect/>
          </a:stretch>
        </p:blipFill>
        <p:spPr>
          <a:xfrm>
            <a:off x="3810000" y="1600200"/>
            <a:ext cx="1981200" cy="1295400"/>
          </a:xfrm>
          <a:prstGeom prst="rect">
            <a:avLst/>
          </a:prstGeom>
        </p:spPr>
      </p:pic>
      <p:sp>
        <p:nvSpPr>
          <p:cNvPr id="15" name="TextBox 14"/>
          <p:cNvSpPr txBox="1"/>
          <p:nvPr/>
        </p:nvSpPr>
        <p:spPr>
          <a:xfrm>
            <a:off x="5867400" y="1676400"/>
            <a:ext cx="2971800" cy="707886"/>
          </a:xfrm>
          <a:prstGeom prst="rect">
            <a:avLst/>
          </a:prstGeom>
          <a:noFill/>
        </p:spPr>
        <p:txBody>
          <a:bodyPr wrap="square" rtlCol="0">
            <a:spAutoFit/>
          </a:bodyPr>
          <a:lstStyle/>
          <a:p>
            <a:r>
              <a:rPr lang="en-US" sz="2000" dirty="0" smtClean="0"/>
              <a:t>Preserved remains of animal or plant</a:t>
            </a:r>
            <a:endParaRPr lang="en-US" sz="2000" dirty="0"/>
          </a:p>
        </p:txBody>
      </p:sp>
      <p:pic>
        <p:nvPicPr>
          <p:cNvPr id="16" name="Picture 15" descr="CoverStory_img2.jpg"/>
          <p:cNvPicPr>
            <a:picLocks noChangeAspect="1"/>
          </p:cNvPicPr>
          <p:nvPr/>
        </p:nvPicPr>
        <p:blipFill>
          <a:blip r:embed="rId4"/>
          <a:stretch>
            <a:fillRect/>
          </a:stretch>
        </p:blipFill>
        <p:spPr>
          <a:xfrm>
            <a:off x="2057399" y="3429000"/>
            <a:ext cx="2209801" cy="1905000"/>
          </a:xfrm>
          <a:prstGeom prst="rect">
            <a:avLst/>
          </a:prstGeom>
        </p:spPr>
      </p:pic>
      <p:pic>
        <p:nvPicPr>
          <p:cNvPr id="17" name="Picture 16" descr="refill_icon.jpg"/>
          <p:cNvPicPr>
            <a:picLocks noChangeAspect="1"/>
          </p:cNvPicPr>
          <p:nvPr/>
        </p:nvPicPr>
        <p:blipFill>
          <a:blip r:embed="rId5"/>
          <a:stretch>
            <a:fillRect/>
          </a:stretch>
        </p:blipFill>
        <p:spPr>
          <a:xfrm>
            <a:off x="4343400" y="2971800"/>
            <a:ext cx="2362200" cy="2667000"/>
          </a:xfrm>
          <a:prstGeom prst="rect">
            <a:avLst/>
          </a:prstGeom>
        </p:spPr>
      </p:pic>
      <p:sp>
        <p:nvSpPr>
          <p:cNvPr id="18" name="TextBox 17"/>
          <p:cNvSpPr txBox="1"/>
          <p:nvPr/>
        </p:nvSpPr>
        <p:spPr>
          <a:xfrm>
            <a:off x="6705600" y="3886200"/>
            <a:ext cx="2057400" cy="1015663"/>
          </a:xfrm>
          <a:prstGeom prst="rect">
            <a:avLst/>
          </a:prstGeom>
          <a:noFill/>
        </p:spPr>
        <p:txBody>
          <a:bodyPr wrap="square" rtlCol="0">
            <a:spAutoFit/>
          </a:bodyPr>
          <a:lstStyle/>
          <a:p>
            <a:r>
              <a:rPr lang="en-US" sz="2000" dirty="0" smtClean="0"/>
              <a:t>Replace used items, or refill.</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diamond(in)">
                                      <p:cBhvr>
                                        <p:cTn id="19" dur="2000"/>
                                        <p:tgtEl>
                                          <p:spTgt spid="13"/>
                                        </p:tgtEl>
                                      </p:cBhvr>
                                    </p:animEffect>
                                  </p:childTnLst>
                                </p:cTn>
                              </p:par>
                              <p:par>
                                <p:cTn id="20" presetID="8"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amond(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diamond(in)">
                                      <p:cBhvr>
                                        <p:cTn id="31" dur="20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amond(in)">
                                      <p:cBhvr>
                                        <p:cTn id="36" dur="2000"/>
                                        <p:tgtEl>
                                          <p:spTgt spid="16"/>
                                        </p:tgtEl>
                                      </p:cBhvr>
                                    </p:animEffect>
                                  </p:childTnLst>
                                </p:cTn>
                              </p:par>
                              <p:par>
                                <p:cTn id="37" presetID="8"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diamond(in)">
                                      <p:cBhvr>
                                        <p:cTn id="39" dur="2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8"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diamond(in)">
                                      <p:cBhvr>
                                        <p:cTn id="4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6" grpId="0"/>
      <p:bldP spid="15" grpId="0"/>
      <p:bldP spid="1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2530</TotalTime>
  <Words>661</Words>
  <Application>Microsoft Office PowerPoint</Application>
  <PresentationFormat>On-screen Show (4:3)</PresentationFormat>
  <Paragraphs>119</Paragraphs>
  <Slides>24</Slides>
  <Notes>1</Notes>
  <HiddenSlides>0</HiddenSlides>
  <MMClips>1</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CTHS</dc:creator>
  <cp:lastModifiedBy>hp</cp:lastModifiedBy>
  <cp:revision>549</cp:revision>
  <dcterms:created xsi:type="dcterms:W3CDTF">2006-08-16T00:00:00Z</dcterms:created>
  <dcterms:modified xsi:type="dcterms:W3CDTF">2020-12-09T19:06:30Z</dcterms:modified>
</cp:coreProperties>
</file>