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93763D-2D3F-4C28-A34F-64E254C05725}">
          <p14:sldIdLst>
            <p14:sldId id="265"/>
            <p14:sldId id="256"/>
            <p14:sldId id="257"/>
            <p14:sldId id="258"/>
            <p14:sldId id="259"/>
            <p14:sldId id="260"/>
          </p14:sldIdLst>
        </p14:section>
        <p14:section name="Untitled Section" id="{E93156CA-0B39-4432-81A9-1BBCFD4EFA19}">
          <p14:sldIdLst>
            <p14:sldId id="267"/>
            <p14:sldId id="261"/>
            <p14:sldId id="262"/>
            <p14:sldId id="263"/>
            <p14:sldId id="264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02C-1E86-4805-8FEE-6C24C36A08A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342E-199C-4939-B47E-34FFB20DD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02C-1E86-4805-8FEE-6C24C36A08A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342E-199C-4939-B47E-34FFB20DD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02C-1E86-4805-8FEE-6C24C36A08A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342E-199C-4939-B47E-34FFB20DD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02C-1E86-4805-8FEE-6C24C36A08A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342E-199C-4939-B47E-34FFB20DD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02C-1E86-4805-8FEE-6C24C36A08A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342E-199C-4939-B47E-34FFB20DD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02C-1E86-4805-8FEE-6C24C36A08A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342E-199C-4939-B47E-34FFB20DD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02C-1E86-4805-8FEE-6C24C36A08A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342E-199C-4939-B47E-34FFB20DD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02C-1E86-4805-8FEE-6C24C36A08A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342E-199C-4939-B47E-34FFB20DD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02C-1E86-4805-8FEE-6C24C36A08A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342E-199C-4939-B47E-34FFB20DD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02C-1E86-4805-8FEE-6C24C36A08A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342E-199C-4939-B47E-34FFB20DD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02C-1E86-4805-8FEE-6C24C36A08A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342E-199C-4939-B47E-34FFB20DD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502C-1E86-4805-8FEE-6C24C36A08A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4342E-199C-4939-B47E-34FFB20DD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46909" y="914400"/>
            <a:ext cx="6477000" cy="487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C00000"/>
                </a:solidFill>
                <a:latin typeface="NikoshBAN "/>
              </a:rPr>
              <a:t>প্রিয় শিক্ষার্থী স্বাগতম </a:t>
            </a:r>
            <a:endParaRPr lang="en-US" sz="7200" dirty="0">
              <a:solidFill>
                <a:srgbClr val="C00000"/>
              </a:solidFill>
              <a:latin typeface="NikoshBAN "/>
            </a:endParaRPr>
          </a:p>
        </p:txBody>
      </p:sp>
    </p:spTree>
    <p:extLst>
      <p:ext uri="{BB962C8B-B14F-4D97-AF65-F5344CB8AC3E}">
        <p14:creationId xmlns:p14="http://schemas.microsoft.com/office/powerpoint/2010/main" val="682310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371600"/>
            <a:ext cx="7848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8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১।রাক্ষুসে ও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অবাঞ্চিত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দুরীকরন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1"/>
            <a:ext cx="79248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solidFill>
                  <a:srgbClr val="C00000"/>
                </a:solidFill>
              </a:rPr>
              <a:t>মোঃ বিলাল হোসেন 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endParaRPr lang="en-US" sz="5400" dirty="0" smtClean="0">
              <a:solidFill>
                <a:srgbClr val="C0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সহকারী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শিক্ষক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মাদাম বিবির হাট শাহজাহান উচ্চ বিদ্যালয়। </a:t>
            </a:r>
            <a:r>
              <a:rPr lang="en-US" sz="2800" dirty="0" smtClean="0">
                <a:solidFill>
                  <a:srgbClr val="002060"/>
                </a:solidFill>
              </a:rPr>
              <a:t>                        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সীতাকুন্ড</a:t>
            </a:r>
            <a:r>
              <a:rPr lang="en-US" sz="3600" dirty="0" smtClean="0">
                <a:solidFill>
                  <a:srgbClr val="002060"/>
                </a:solidFill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</a:rPr>
              <a:t>চট্টগ্রাম</a:t>
            </a:r>
            <a:r>
              <a:rPr lang="en-US" sz="3600" dirty="0" smtClean="0">
                <a:solidFill>
                  <a:srgbClr val="002060"/>
                </a:solidFill>
              </a:rPr>
              <a:t>।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7400" y="3810000"/>
            <a:ext cx="228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800" dirty="0" smtClean="0">
                <a:solidFill>
                  <a:srgbClr val="002060"/>
                </a:solidFill>
              </a:rPr>
              <a:t>                        </a:t>
            </a:r>
          </a:p>
          <a:p>
            <a:pPr lvl="0"/>
            <a:r>
              <a:rPr lang="en-US" sz="2800" dirty="0" smtClean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33600" y="1447800"/>
            <a:ext cx="5334000" cy="45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rgbClr val="FFFF00"/>
                </a:solidFill>
                <a:latin typeface="NikoshBAN "/>
              </a:rPr>
              <a:t>ধন্যবাদ </a:t>
            </a:r>
            <a:endParaRPr lang="en-US" sz="8800" dirty="0">
              <a:solidFill>
                <a:srgbClr val="FFFF00"/>
              </a:solidFill>
              <a:latin typeface="NikoshBAN "/>
            </a:endParaRPr>
          </a:p>
        </p:txBody>
      </p:sp>
    </p:spTree>
    <p:extLst>
      <p:ext uri="{BB962C8B-B14F-4D97-AF65-F5344CB8AC3E}">
        <p14:creationId xmlns:p14="http://schemas.microsoft.com/office/powerpoint/2010/main" val="217411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153400" cy="556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1600200"/>
            <a:ext cx="4343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9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96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6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6600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৪০</a:t>
            </a:r>
            <a:r>
              <a:rPr lang="en-US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মিঃ</a:t>
            </a:r>
            <a:endParaRPr lang="en-US" sz="6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Fish\fish\fish.10.jpge51b1084-a618-45eb-a488-300c965a6b1d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88392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371600"/>
            <a:ext cx="6629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পুকুরে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চাষ</a:t>
            </a:r>
            <a:endParaRPr lang="en-US" sz="54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54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5400" b="1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5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নং-১১২</a:t>
            </a:r>
            <a:endParaRPr lang="en-US" sz="5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620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ফলঃ</a:t>
            </a:r>
            <a:endParaRPr lang="en-US" sz="4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১।মাছ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পদ্বতি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২।পানির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গুনাগুন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৩।ভৌত,রাসায়নিক,জৈবিক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গুনাগুন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H:\Fish\fish\Cobaki_Broadwater_Village_–_Over_50s_Lifestyle_Village_TWEED_HEADS_WEST_2485_NSW_0c90aa19-3beb-4b16-bd57-cfaa98d995a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7620000" cy="4876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19200" y="5791200"/>
            <a:ext cx="533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পুকুরে</a:t>
            </a:r>
            <a:r>
              <a:rPr lang="en-US" sz="7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7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চাষ</a:t>
            </a:r>
            <a:endParaRPr lang="en-US" sz="7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78" y="1905000"/>
            <a:ext cx="7191375" cy="472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685800"/>
            <a:ext cx="6629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পুকুরে</a:t>
            </a:r>
            <a:r>
              <a:rPr lang="en-US" sz="8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8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চাষ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04022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5638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b="1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4800" b="1" dirty="0" smtClean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১।মাছ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চাষের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পুকুরে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সার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4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0"/>
            <a:ext cx="8763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8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১।পানির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গুনাগুন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২।জৈবিক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৩।পানির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গভীরতা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মাত্রা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122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Mamtaz</cp:lastModifiedBy>
  <cp:revision>59</cp:revision>
  <dcterms:created xsi:type="dcterms:W3CDTF">2012-05-26T04:08:19Z</dcterms:created>
  <dcterms:modified xsi:type="dcterms:W3CDTF">2020-12-15T12:26:59Z</dcterms:modified>
</cp:coreProperties>
</file>