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00081"/>
            <a:ext cx="8856000" cy="655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bn-BD" sz="9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সাধারন বিজ্ঞান</a:t>
            </a:r>
          </a:p>
          <a:p>
            <a:pPr algn="ctr"/>
            <a:r>
              <a:rPr lang="bn-BD" sz="9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নবম শ্রেণী</a:t>
            </a:r>
          </a:p>
          <a:p>
            <a:pPr algn="ctr"/>
            <a:r>
              <a:rPr lang="bn-BD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সময়- ৪৫ মিনিট 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6800"/>
            <a:ext cx="3048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057398"/>
            <a:ext cx="8458200" cy="3960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শব্দের উৎসের কয়েকটি নাম লেখ।</a:t>
            </a:r>
          </a:p>
          <a:p>
            <a:pPr>
              <a:buFont typeface="Arial" pitchFamily="34" charset="0"/>
              <a:buChar char="•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কিভাবে শব্দ উৎপন্ন হয় তা চিত্র একে ব্যাখা কর।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066800"/>
            <a:ext cx="27432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438400"/>
            <a:ext cx="8382000" cy="144655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বায়ু মাধ্যমে শব্দ সঞ্চালন কৌশল বর্ণনা কর।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47800"/>
            <a:ext cx="8229600" cy="3733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মোঃ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বিলাল  হোসেন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( কম্পিঊটার )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মাদাম বিবির হাট শাহজাহান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উচ্চ বিদ্যালয়</a:t>
            </a: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সীতাকুন্ড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চট্টগ্রাম।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762000"/>
            <a:ext cx="8077200" cy="525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3900" dirty="0" smtClean="0">
                <a:solidFill>
                  <a:srgbClr val="FF0000"/>
                </a:solidFill>
                <a:latin typeface="NikoshLight" pitchFamily="2" charset="0"/>
                <a:cs typeface="NikoshLight" pitchFamily="2" charset="0"/>
              </a:rPr>
              <a:t>ধ</a:t>
            </a:r>
            <a:r>
              <a:rPr lang="bn-BD" sz="23900" dirty="0" smtClean="0">
                <a:solidFill>
                  <a:srgbClr val="FFFF00"/>
                </a:solidFill>
                <a:latin typeface="NikoshLight" pitchFamily="2" charset="0"/>
                <a:cs typeface="NikoshLight" pitchFamily="2" charset="0"/>
              </a:rPr>
              <a:t>ন্য</a:t>
            </a:r>
            <a:r>
              <a:rPr lang="bn-BD" sz="23900" dirty="0" smtClean="0">
                <a:solidFill>
                  <a:srgbClr val="92D050"/>
                </a:solidFill>
                <a:latin typeface="NikoshLight" pitchFamily="2" charset="0"/>
                <a:cs typeface="NikoshLight" pitchFamily="2" charset="0"/>
              </a:rPr>
              <a:t>বা</a:t>
            </a:r>
            <a:r>
              <a:rPr lang="bn-BD" sz="23900" dirty="0" smtClean="0">
                <a:latin typeface="NikoshLight" pitchFamily="2" charset="0"/>
                <a:cs typeface="NikoshLight" pitchFamily="2" charset="0"/>
              </a:rPr>
              <a:t>দ</a:t>
            </a:r>
            <a:endParaRPr lang="en-US" sz="9600" dirty="0">
              <a:latin typeface="NikoshLight" pitchFamily="2" charset="0"/>
              <a:cs typeface="Nikosh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My Documents\My Pictures\Sound\thunderstorm.jpg"/>
          <p:cNvPicPr>
            <a:picLocks noChangeAspect="1" noChangeArrowheads="1"/>
          </p:cNvPicPr>
          <p:nvPr/>
        </p:nvPicPr>
        <p:blipFill>
          <a:blip r:embed="rId2">
            <a:lum bright="-3000"/>
          </a:blip>
          <a:srcRect/>
          <a:stretch>
            <a:fillRect/>
          </a:stretch>
        </p:blipFill>
        <p:spPr bwMode="auto">
          <a:xfrm>
            <a:off x="283634" y="190500"/>
            <a:ext cx="8650816" cy="648811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" y="4419600"/>
            <a:ext cx="853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মেঘের গর্জন</a:t>
            </a:r>
            <a:endParaRPr lang="en-US" sz="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My Documents\My Pictures\Sound\vlcsnap-6339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81000"/>
            <a:ext cx="6705600" cy="6248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62000" y="1460242"/>
            <a:ext cx="7391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বায়ুর মাধ্যমে শব্দ সঞ্চালন কৌশল</a:t>
            </a:r>
          </a:p>
          <a:p>
            <a:pPr algn="ctr"/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১৩ অধ্যায়</a:t>
            </a:r>
          </a:p>
          <a:p>
            <a:pPr algn="ctr"/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পৃষ্টা – ১৬৯</a:t>
            </a: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447800"/>
            <a:ext cx="8839200" cy="2708434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কিভাবে শব্দের উৎপন্ন হয় তা শিক্ষার্থীরা ব্যাখা করতে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শব্দের উৎস সম্পর্কে শিক্ষার্থীরা বলতে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শব্দের প্রকার ভেদ সম্পর্কে শিক্ষার্থীরা বলতে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বায়ুর মাধ্যমে শব্দ সঞ্চালন কৌশল  সম্পর্কে শিক্ষার্থীরা ব্যাখ্যা করতে পারবে।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0"/>
            <a:ext cx="8305800" cy="28007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ঘন্টা বাজানোর সময় কখনো ধরে দেখেছো কি?</a:t>
            </a:r>
          </a:p>
          <a:p>
            <a:pPr>
              <a:buFont typeface="Wingdings" pitchFamily="2" charset="2"/>
              <a:buChar char="§"/>
            </a:pP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bn-BD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ঘন্টার কম্পন কমতে থাকলে শব্দের তীব্রতার কোন পরিবর্তন হয় কিনা?</a:t>
            </a:r>
          </a:p>
        </p:txBody>
      </p:sp>
      <p:pic>
        <p:nvPicPr>
          <p:cNvPr id="3074" name="Picture 2" descr="C:\Documents and Settings\user\My Documents\My Pictures\Sound\Picture-09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1" y="152400"/>
            <a:ext cx="2590799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4605278"/>
            <a:ext cx="8458200" cy="1980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কম্পনের ফলে শব্দের সৃষ্টি হয়।</a:t>
            </a:r>
            <a:endParaRPr lang="bn-BD" sz="60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6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কম্পনশীল বস্তুই শব্দের উৎস।</a:t>
            </a:r>
          </a:p>
          <a:p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9" name="Picture 3" descr="C:\Documents and Settings\user\My Documents\My Pictures\Sound\PSM_V13_D055_Tuning_fork_and_sound_vibr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550" y="209550"/>
            <a:ext cx="8763000" cy="2945850"/>
          </a:xfrm>
          <a:prstGeom prst="rect">
            <a:avLst/>
          </a:prstGeom>
          <a:noFill/>
        </p:spPr>
      </p:pic>
      <p:sp>
        <p:nvSpPr>
          <p:cNvPr id="11" name="Rounded Rectangle 10"/>
          <p:cNvSpPr/>
          <p:nvPr/>
        </p:nvSpPr>
        <p:spPr>
          <a:xfrm>
            <a:off x="1524000" y="3276600"/>
            <a:ext cx="617220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ছবি দেখে কি অনুমান করতে পার?</a:t>
            </a:r>
            <a:endParaRPr lang="en-US" sz="4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mph" presetSubtype="0" repeatCount="indefinite" fill="hold" grpId="2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1" animBg="1"/>
      <p:bldP spid="11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33350" y="1885950"/>
            <a:ext cx="8534400" cy="1143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বস্তু প্রতি সেকেণ্ডে যত বার কাঁপে তাকে কম্পাঙ্ক বলে।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28600" y="4495800"/>
            <a:ext cx="8534400" cy="1143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বস্তুর কম্পন ২০~২০,০০০বার হলে তাকে শ্রাব্য বলে। </a:t>
            </a:r>
            <a:endParaRPr lang="en-US" sz="3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28600" y="5638800"/>
            <a:ext cx="8610600" cy="1143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বস্তুর কম্পন ২০,০০০ বার থেকে বেশী হলে শ্রাবনাতীত শব্দ বলে।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" y="3352800"/>
            <a:ext cx="8534400" cy="1143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বস্তুর কম্পন ১~২০ বার হলে তা মানুষ শুনতে পায়না। তাকে অবশ্রূতি শব্দ বলে। 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048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609600"/>
            <a:ext cx="77724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কম্পাংঙ্ক  ও শব্দের প্রকার ভেদ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My Documents\My Pictures\Sound\Image22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144000" cy="31242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48000" y="3429000"/>
            <a:ext cx="2362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371600" y="4038600"/>
            <a:ext cx="6248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বায়ু মাধ্যমে শব্দ সঞ্চালন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52400"/>
            <a:ext cx="8839200" cy="64800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কম্পনের ফলে শব্দ সৃষ্টি হয়ে বায়ু মাধ্যমে একস্থান থেকে অন্য স্থানে সঞ্চালিত হয়। </a:t>
            </a:r>
          </a:p>
          <a:p>
            <a:pPr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বস্তুর একবার পূর্ণ কম্পনের ফলে বায়ুর স্তর একবার সংকোন ও একবার প্রসারণ হয়।</a:t>
            </a:r>
          </a:p>
          <a:p>
            <a:pPr>
              <a:buFont typeface="Wingdings" pitchFamily="2" charset="2"/>
              <a:buChar char="Ø"/>
            </a:pP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বায়ু একটি অবিচ্ছিন্ন স্থিতিস্থাপক মাধ্যম।</a:t>
            </a:r>
          </a:p>
          <a:p>
            <a:pPr>
              <a:buFont typeface="Wingdings" pitchFamily="2" charset="2"/>
              <a:buChar char="Ø"/>
            </a:pP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যতক্ষণ সুরসলাকা কাঁপতে থাকে ততক্ষণ এ সংকোচন ও প্রসারণ প্রক্রিয়া বায়ুর একস্তর থেকে অন্য স্তরে স্থানান্তিত হতে থাকে।</a:t>
            </a:r>
          </a:p>
          <a:p>
            <a:pPr>
              <a:buFont typeface="Wingdings" pitchFamily="2" charset="2"/>
              <a:buChar char="Ø"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246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Mamtaz</dc:creator>
  <cp:lastModifiedBy>Mamtaz</cp:lastModifiedBy>
  <cp:revision>52</cp:revision>
  <dcterms:created xsi:type="dcterms:W3CDTF">2006-08-16T00:00:00Z</dcterms:created>
  <dcterms:modified xsi:type="dcterms:W3CDTF">2020-12-15T12:39:36Z</dcterms:modified>
</cp:coreProperties>
</file>