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4575"/>
            <a:ext cx="82296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FOR TODAY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Class: Six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48768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 Duration: 40 Minutes</a:t>
            </a:r>
            <a:endParaRPr kumimoji="0" lang="en-US" sz="4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Their parents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"Stop! Don't quarrel! It's bad! But they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didn't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listen to their parents.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10665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One day, the sons 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were quarrelling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again and the old farmer 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heard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them.</a:t>
            </a:r>
            <a:endParaRPr lang="en-US" sz="44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7347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Once again he </a:t>
            </a:r>
            <a:r>
              <a:rPr lang="en-US" sz="40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"Stop!“</a:t>
            </a:r>
          </a:p>
          <a:p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 then </a:t>
            </a:r>
            <a:r>
              <a:rPr lang="en-US" sz="40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asked</a:t>
            </a:r>
            <a:r>
              <a:rPr lang="en-US" sz="4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for the five sticks and some rope.</a:t>
            </a:r>
            <a:endParaRPr lang="en-US" sz="44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971800"/>
            <a:ext cx="5715000" cy="1524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09800" y="3276600"/>
            <a:ext cx="5715000" cy="1524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3505200"/>
            <a:ext cx="5715000" cy="1524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3810000"/>
            <a:ext cx="5715000" cy="1524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90800" y="4038600"/>
            <a:ext cx="5715000" cy="152400"/>
          </a:xfrm>
          <a:prstGeom prst="round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29000" y="863157"/>
            <a:ext cx="1100277" cy="2946843"/>
          </a:xfrm>
          <a:custGeom>
            <a:avLst/>
            <a:gdLst>
              <a:gd name="connsiteX0" fmla="*/ 1041009 w 1100277"/>
              <a:gd name="connsiteY0" fmla="*/ 0 h 2946843"/>
              <a:gd name="connsiteX1" fmla="*/ 956603 w 1100277"/>
              <a:gd name="connsiteY1" fmla="*/ 28135 h 2946843"/>
              <a:gd name="connsiteX2" fmla="*/ 858129 w 1100277"/>
              <a:gd name="connsiteY2" fmla="*/ 126609 h 2946843"/>
              <a:gd name="connsiteX3" fmla="*/ 759655 w 1100277"/>
              <a:gd name="connsiteY3" fmla="*/ 239151 h 2946843"/>
              <a:gd name="connsiteX4" fmla="*/ 717452 w 1100277"/>
              <a:gd name="connsiteY4" fmla="*/ 253218 h 2946843"/>
              <a:gd name="connsiteX5" fmla="*/ 618978 w 1100277"/>
              <a:gd name="connsiteY5" fmla="*/ 393895 h 2946843"/>
              <a:gd name="connsiteX6" fmla="*/ 604911 w 1100277"/>
              <a:gd name="connsiteY6" fmla="*/ 436098 h 2946843"/>
              <a:gd name="connsiteX7" fmla="*/ 576775 w 1100277"/>
              <a:gd name="connsiteY7" fmla="*/ 492369 h 2946843"/>
              <a:gd name="connsiteX8" fmla="*/ 633046 w 1100277"/>
              <a:gd name="connsiteY8" fmla="*/ 675249 h 2946843"/>
              <a:gd name="connsiteX9" fmla="*/ 689317 w 1100277"/>
              <a:gd name="connsiteY9" fmla="*/ 745588 h 2946843"/>
              <a:gd name="connsiteX10" fmla="*/ 745588 w 1100277"/>
              <a:gd name="connsiteY10" fmla="*/ 801858 h 2946843"/>
              <a:gd name="connsiteX11" fmla="*/ 773723 w 1100277"/>
              <a:gd name="connsiteY11" fmla="*/ 844061 h 2946843"/>
              <a:gd name="connsiteX12" fmla="*/ 815926 w 1100277"/>
              <a:gd name="connsiteY12" fmla="*/ 872197 h 2946843"/>
              <a:gd name="connsiteX13" fmla="*/ 914400 w 1100277"/>
              <a:gd name="connsiteY13" fmla="*/ 970671 h 2946843"/>
              <a:gd name="connsiteX14" fmla="*/ 970671 w 1100277"/>
              <a:gd name="connsiteY14" fmla="*/ 1026941 h 2946843"/>
              <a:gd name="connsiteX15" fmla="*/ 1055077 w 1100277"/>
              <a:gd name="connsiteY15" fmla="*/ 1111348 h 2946843"/>
              <a:gd name="connsiteX16" fmla="*/ 1069144 w 1100277"/>
              <a:gd name="connsiteY16" fmla="*/ 1167618 h 2946843"/>
              <a:gd name="connsiteX17" fmla="*/ 1069144 w 1100277"/>
              <a:gd name="connsiteY17" fmla="*/ 1294228 h 2946843"/>
              <a:gd name="connsiteX18" fmla="*/ 1026941 w 1100277"/>
              <a:gd name="connsiteY18" fmla="*/ 1336431 h 2946843"/>
              <a:gd name="connsiteX19" fmla="*/ 956603 w 1100277"/>
              <a:gd name="connsiteY19" fmla="*/ 1392701 h 2946843"/>
              <a:gd name="connsiteX20" fmla="*/ 928468 w 1100277"/>
              <a:gd name="connsiteY20" fmla="*/ 1420837 h 2946843"/>
              <a:gd name="connsiteX21" fmla="*/ 829994 w 1100277"/>
              <a:gd name="connsiteY21" fmla="*/ 1477108 h 2946843"/>
              <a:gd name="connsiteX22" fmla="*/ 759655 w 1100277"/>
              <a:gd name="connsiteY22" fmla="*/ 1561514 h 2946843"/>
              <a:gd name="connsiteX23" fmla="*/ 703384 w 1100277"/>
              <a:gd name="connsiteY23" fmla="*/ 1575581 h 2946843"/>
              <a:gd name="connsiteX24" fmla="*/ 661181 w 1100277"/>
              <a:gd name="connsiteY24" fmla="*/ 1631852 h 2946843"/>
              <a:gd name="connsiteX25" fmla="*/ 647114 w 1100277"/>
              <a:gd name="connsiteY25" fmla="*/ 1674055 h 2946843"/>
              <a:gd name="connsiteX26" fmla="*/ 618978 w 1100277"/>
              <a:gd name="connsiteY26" fmla="*/ 1716258 h 2946843"/>
              <a:gd name="connsiteX27" fmla="*/ 604911 w 1100277"/>
              <a:gd name="connsiteY27" fmla="*/ 1772529 h 2946843"/>
              <a:gd name="connsiteX28" fmla="*/ 590843 w 1100277"/>
              <a:gd name="connsiteY28" fmla="*/ 1814732 h 2946843"/>
              <a:gd name="connsiteX29" fmla="*/ 618978 w 1100277"/>
              <a:gd name="connsiteY29" fmla="*/ 1941341 h 2946843"/>
              <a:gd name="connsiteX30" fmla="*/ 633046 w 1100277"/>
              <a:gd name="connsiteY30" fmla="*/ 1983544 h 2946843"/>
              <a:gd name="connsiteX31" fmla="*/ 675249 w 1100277"/>
              <a:gd name="connsiteY31" fmla="*/ 2011680 h 2946843"/>
              <a:gd name="connsiteX32" fmla="*/ 717452 w 1100277"/>
              <a:gd name="connsiteY32" fmla="*/ 2096086 h 2946843"/>
              <a:gd name="connsiteX33" fmla="*/ 745588 w 1100277"/>
              <a:gd name="connsiteY33" fmla="*/ 2124221 h 2946843"/>
              <a:gd name="connsiteX34" fmla="*/ 801858 w 1100277"/>
              <a:gd name="connsiteY34" fmla="*/ 2208628 h 2946843"/>
              <a:gd name="connsiteX35" fmla="*/ 815926 w 1100277"/>
              <a:gd name="connsiteY35" fmla="*/ 2250831 h 2946843"/>
              <a:gd name="connsiteX36" fmla="*/ 689317 w 1100277"/>
              <a:gd name="connsiteY36" fmla="*/ 2461846 h 2946843"/>
              <a:gd name="connsiteX37" fmla="*/ 661181 w 1100277"/>
              <a:gd name="connsiteY37" fmla="*/ 2504049 h 2946843"/>
              <a:gd name="connsiteX38" fmla="*/ 618978 w 1100277"/>
              <a:gd name="connsiteY38" fmla="*/ 2532184 h 2946843"/>
              <a:gd name="connsiteX39" fmla="*/ 590843 w 1100277"/>
              <a:gd name="connsiteY39" fmla="*/ 2560320 h 2946843"/>
              <a:gd name="connsiteX40" fmla="*/ 576775 w 1100277"/>
              <a:gd name="connsiteY40" fmla="*/ 2616591 h 2946843"/>
              <a:gd name="connsiteX41" fmla="*/ 562708 w 1100277"/>
              <a:gd name="connsiteY41" fmla="*/ 2715064 h 2946843"/>
              <a:gd name="connsiteX42" fmla="*/ 534572 w 1100277"/>
              <a:gd name="connsiteY42" fmla="*/ 2757268 h 2946843"/>
              <a:gd name="connsiteX43" fmla="*/ 492369 w 1100277"/>
              <a:gd name="connsiteY43" fmla="*/ 2841674 h 2946843"/>
              <a:gd name="connsiteX44" fmla="*/ 351692 w 1100277"/>
              <a:gd name="connsiteY44" fmla="*/ 2883877 h 2946843"/>
              <a:gd name="connsiteX45" fmla="*/ 0 w 1100277"/>
              <a:gd name="connsiteY45" fmla="*/ 2912012 h 2946843"/>
              <a:gd name="connsiteX46" fmla="*/ 0 w 1100277"/>
              <a:gd name="connsiteY46" fmla="*/ 2912012 h 294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00277" h="2946843">
                <a:moveTo>
                  <a:pt x="1041009" y="0"/>
                </a:moveTo>
                <a:cubicBezTo>
                  <a:pt x="1012874" y="9378"/>
                  <a:pt x="980987" y="11254"/>
                  <a:pt x="956603" y="28135"/>
                </a:cubicBezTo>
                <a:cubicBezTo>
                  <a:pt x="918436" y="54558"/>
                  <a:pt x="889355" y="92260"/>
                  <a:pt x="858129" y="126609"/>
                </a:cubicBezTo>
                <a:cubicBezTo>
                  <a:pt x="812549" y="176748"/>
                  <a:pt x="818319" y="197248"/>
                  <a:pt x="759655" y="239151"/>
                </a:cubicBezTo>
                <a:cubicBezTo>
                  <a:pt x="747588" y="247770"/>
                  <a:pt x="731520" y="248529"/>
                  <a:pt x="717452" y="253218"/>
                </a:cubicBezTo>
                <a:cubicBezTo>
                  <a:pt x="640085" y="377007"/>
                  <a:pt x="678396" y="334479"/>
                  <a:pt x="618978" y="393895"/>
                </a:cubicBezTo>
                <a:cubicBezTo>
                  <a:pt x="614289" y="407963"/>
                  <a:pt x="610752" y="422468"/>
                  <a:pt x="604911" y="436098"/>
                </a:cubicBezTo>
                <a:cubicBezTo>
                  <a:pt x="596650" y="455373"/>
                  <a:pt x="576775" y="471398"/>
                  <a:pt x="576775" y="492369"/>
                </a:cubicBezTo>
                <a:cubicBezTo>
                  <a:pt x="576775" y="581920"/>
                  <a:pt x="589505" y="617194"/>
                  <a:pt x="633046" y="675249"/>
                </a:cubicBezTo>
                <a:cubicBezTo>
                  <a:pt x="651061" y="699270"/>
                  <a:pt x="669369" y="723146"/>
                  <a:pt x="689317" y="745588"/>
                </a:cubicBezTo>
                <a:cubicBezTo>
                  <a:pt x="706940" y="765414"/>
                  <a:pt x="728325" y="781718"/>
                  <a:pt x="745588" y="801858"/>
                </a:cubicBezTo>
                <a:cubicBezTo>
                  <a:pt x="756591" y="814695"/>
                  <a:pt x="761768" y="832106"/>
                  <a:pt x="773723" y="844061"/>
                </a:cubicBezTo>
                <a:cubicBezTo>
                  <a:pt x="785678" y="856016"/>
                  <a:pt x="803359" y="860887"/>
                  <a:pt x="815926" y="872197"/>
                </a:cubicBezTo>
                <a:cubicBezTo>
                  <a:pt x="850430" y="903251"/>
                  <a:pt x="881575" y="937846"/>
                  <a:pt x="914400" y="970671"/>
                </a:cubicBezTo>
                <a:cubicBezTo>
                  <a:pt x="933157" y="989428"/>
                  <a:pt x="948600" y="1012227"/>
                  <a:pt x="970671" y="1026941"/>
                </a:cubicBezTo>
                <a:cubicBezTo>
                  <a:pt x="1032382" y="1068083"/>
                  <a:pt x="1002730" y="1041551"/>
                  <a:pt x="1055077" y="1111348"/>
                </a:cubicBezTo>
                <a:cubicBezTo>
                  <a:pt x="1059766" y="1130105"/>
                  <a:pt x="1063833" y="1149028"/>
                  <a:pt x="1069144" y="1167618"/>
                </a:cubicBezTo>
                <a:cubicBezTo>
                  <a:pt x="1084628" y="1221813"/>
                  <a:pt x="1100277" y="1224179"/>
                  <a:pt x="1069144" y="1294228"/>
                </a:cubicBezTo>
                <a:cubicBezTo>
                  <a:pt x="1061064" y="1312408"/>
                  <a:pt x="1041009" y="1322363"/>
                  <a:pt x="1026941" y="1336431"/>
                </a:cubicBezTo>
                <a:cubicBezTo>
                  <a:pt x="1001341" y="1413234"/>
                  <a:pt x="1034326" y="1353840"/>
                  <a:pt x="956603" y="1392701"/>
                </a:cubicBezTo>
                <a:cubicBezTo>
                  <a:pt x="944740" y="1398632"/>
                  <a:pt x="938825" y="1412552"/>
                  <a:pt x="928468" y="1420837"/>
                </a:cubicBezTo>
                <a:cubicBezTo>
                  <a:pt x="895333" y="1447345"/>
                  <a:pt x="868495" y="1457857"/>
                  <a:pt x="829994" y="1477108"/>
                </a:cubicBezTo>
                <a:cubicBezTo>
                  <a:pt x="827260" y="1480754"/>
                  <a:pt x="777540" y="1552571"/>
                  <a:pt x="759655" y="1561514"/>
                </a:cubicBezTo>
                <a:cubicBezTo>
                  <a:pt x="742362" y="1570160"/>
                  <a:pt x="722141" y="1570892"/>
                  <a:pt x="703384" y="1575581"/>
                </a:cubicBezTo>
                <a:cubicBezTo>
                  <a:pt x="689316" y="1594338"/>
                  <a:pt x="672813" y="1611495"/>
                  <a:pt x="661181" y="1631852"/>
                </a:cubicBezTo>
                <a:cubicBezTo>
                  <a:pt x="653824" y="1644727"/>
                  <a:pt x="653746" y="1660792"/>
                  <a:pt x="647114" y="1674055"/>
                </a:cubicBezTo>
                <a:cubicBezTo>
                  <a:pt x="639553" y="1689177"/>
                  <a:pt x="628357" y="1702190"/>
                  <a:pt x="618978" y="1716258"/>
                </a:cubicBezTo>
                <a:cubicBezTo>
                  <a:pt x="614289" y="1735015"/>
                  <a:pt x="610222" y="1753939"/>
                  <a:pt x="604911" y="1772529"/>
                </a:cubicBezTo>
                <a:cubicBezTo>
                  <a:pt x="600837" y="1786787"/>
                  <a:pt x="589612" y="1799955"/>
                  <a:pt x="590843" y="1814732"/>
                </a:cubicBezTo>
                <a:cubicBezTo>
                  <a:pt x="594433" y="1857815"/>
                  <a:pt x="608493" y="1899399"/>
                  <a:pt x="618978" y="1941341"/>
                </a:cubicBezTo>
                <a:cubicBezTo>
                  <a:pt x="622574" y="1955727"/>
                  <a:pt x="623783" y="1971965"/>
                  <a:pt x="633046" y="1983544"/>
                </a:cubicBezTo>
                <a:cubicBezTo>
                  <a:pt x="643608" y="1996746"/>
                  <a:pt x="661181" y="2002301"/>
                  <a:pt x="675249" y="2011680"/>
                </a:cubicBezTo>
                <a:cubicBezTo>
                  <a:pt x="689317" y="2039815"/>
                  <a:pt x="700780" y="2069411"/>
                  <a:pt x="717452" y="2096086"/>
                </a:cubicBezTo>
                <a:cubicBezTo>
                  <a:pt x="724482" y="2107333"/>
                  <a:pt x="738231" y="2113185"/>
                  <a:pt x="745588" y="2124221"/>
                </a:cubicBezTo>
                <a:cubicBezTo>
                  <a:pt x="813727" y="2226429"/>
                  <a:pt x="737345" y="2144113"/>
                  <a:pt x="801858" y="2208628"/>
                </a:cubicBezTo>
                <a:cubicBezTo>
                  <a:pt x="806547" y="2222696"/>
                  <a:pt x="817268" y="2236063"/>
                  <a:pt x="815926" y="2250831"/>
                </a:cubicBezTo>
                <a:cubicBezTo>
                  <a:pt x="800044" y="2425538"/>
                  <a:pt x="786908" y="2315464"/>
                  <a:pt x="689317" y="2461846"/>
                </a:cubicBezTo>
                <a:cubicBezTo>
                  <a:pt x="679938" y="2475914"/>
                  <a:pt x="673136" y="2492094"/>
                  <a:pt x="661181" y="2504049"/>
                </a:cubicBezTo>
                <a:cubicBezTo>
                  <a:pt x="649226" y="2516004"/>
                  <a:pt x="632180" y="2521622"/>
                  <a:pt x="618978" y="2532184"/>
                </a:cubicBezTo>
                <a:cubicBezTo>
                  <a:pt x="608621" y="2540470"/>
                  <a:pt x="600221" y="2550941"/>
                  <a:pt x="590843" y="2560320"/>
                </a:cubicBezTo>
                <a:cubicBezTo>
                  <a:pt x="586154" y="2579077"/>
                  <a:pt x="580234" y="2597569"/>
                  <a:pt x="576775" y="2616591"/>
                </a:cubicBezTo>
                <a:cubicBezTo>
                  <a:pt x="570844" y="2649214"/>
                  <a:pt x="572236" y="2683305"/>
                  <a:pt x="562708" y="2715064"/>
                </a:cubicBezTo>
                <a:cubicBezTo>
                  <a:pt x="557850" y="2731259"/>
                  <a:pt x="542133" y="2742145"/>
                  <a:pt x="534572" y="2757268"/>
                </a:cubicBezTo>
                <a:cubicBezTo>
                  <a:pt x="521333" y="2783746"/>
                  <a:pt x="521688" y="2823349"/>
                  <a:pt x="492369" y="2841674"/>
                </a:cubicBezTo>
                <a:cubicBezTo>
                  <a:pt x="455101" y="2864966"/>
                  <a:pt x="394046" y="2869759"/>
                  <a:pt x="351692" y="2883877"/>
                </a:cubicBezTo>
                <a:cubicBezTo>
                  <a:pt x="162795" y="2946843"/>
                  <a:pt x="423527" y="2912012"/>
                  <a:pt x="0" y="2912012"/>
                </a:cubicBezTo>
                <a:lnTo>
                  <a:pt x="0" y="2912012"/>
                </a:lnTo>
              </a:path>
            </a:pathLst>
          </a:cu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38400" y="1548957"/>
            <a:ext cx="1100277" cy="2946843"/>
          </a:xfrm>
          <a:custGeom>
            <a:avLst/>
            <a:gdLst>
              <a:gd name="connsiteX0" fmla="*/ 1041009 w 1100277"/>
              <a:gd name="connsiteY0" fmla="*/ 0 h 2946843"/>
              <a:gd name="connsiteX1" fmla="*/ 956603 w 1100277"/>
              <a:gd name="connsiteY1" fmla="*/ 28135 h 2946843"/>
              <a:gd name="connsiteX2" fmla="*/ 858129 w 1100277"/>
              <a:gd name="connsiteY2" fmla="*/ 126609 h 2946843"/>
              <a:gd name="connsiteX3" fmla="*/ 759655 w 1100277"/>
              <a:gd name="connsiteY3" fmla="*/ 239151 h 2946843"/>
              <a:gd name="connsiteX4" fmla="*/ 717452 w 1100277"/>
              <a:gd name="connsiteY4" fmla="*/ 253218 h 2946843"/>
              <a:gd name="connsiteX5" fmla="*/ 618978 w 1100277"/>
              <a:gd name="connsiteY5" fmla="*/ 393895 h 2946843"/>
              <a:gd name="connsiteX6" fmla="*/ 604911 w 1100277"/>
              <a:gd name="connsiteY6" fmla="*/ 436098 h 2946843"/>
              <a:gd name="connsiteX7" fmla="*/ 576775 w 1100277"/>
              <a:gd name="connsiteY7" fmla="*/ 492369 h 2946843"/>
              <a:gd name="connsiteX8" fmla="*/ 633046 w 1100277"/>
              <a:gd name="connsiteY8" fmla="*/ 675249 h 2946843"/>
              <a:gd name="connsiteX9" fmla="*/ 689317 w 1100277"/>
              <a:gd name="connsiteY9" fmla="*/ 745588 h 2946843"/>
              <a:gd name="connsiteX10" fmla="*/ 745588 w 1100277"/>
              <a:gd name="connsiteY10" fmla="*/ 801858 h 2946843"/>
              <a:gd name="connsiteX11" fmla="*/ 773723 w 1100277"/>
              <a:gd name="connsiteY11" fmla="*/ 844061 h 2946843"/>
              <a:gd name="connsiteX12" fmla="*/ 815926 w 1100277"/>
              <a:gd name="connsiteY12" fmla="*/ 872197 h 2946843"/>
              <a:gd name="connsiteX13" fmla="*/ 914400 w 1100277"/>
              <a:gd name="connsiteY13" fmla="*/ 970671 h 2946843"/>
              <a:gd name="connsiteX14" fmla="*/ 970671 w 1100277"/>
              <a:gd name="connsiteY14" fmla="*/ 1026941 h 2946843"/>
              <a:gd name="connsiteX15" fmla="*/ 1055077 w 1100277"/>
              <a:gd name="connsiteY15" fmla="*/ 1111348 h 2946843"/>
              <a:gd name="connsiteX16" fmla="*/ 1069144 w 1100277"/>
              <a:gd name="connsiteY16" fmla="*/ 1167618 h 2946843"/>
              <a:gd name="connsiteX17" fmla="*/ 1069144 w 1100277"/>
              <a:gd name="connsiteY17" fmla="*/ 1294228 h 2946843"/>
              <a:gd name="connsiteX18" fmla="*/ 1026941 w 1100277"/>
              <a:gd name="connsiteY18" fmla="*/ 1336431 h 2946843"/>
              <a:gd name="connsiteX19" fmla="*/ 956603 w 1100277"/>
              <a:gd name="connsiteY19" fmla="*/ 1392701 h 2946843"/>
              <a:gd name="connsiteX20" fmla="*/ 928468 w 1100277"/>
              <a:gd name="connsiteY20" fmla="*/ 1420837 h 2946843"/>
              <a:gd name="connsiteX21" fmla="*/ 829994 w 1100277"/>
              <a:gd name="connsiteY21" fmla="*/ 1477108 h 2946843"/>
              <a:gd name="connsiteX22" fmla="*/ 759655 w 1100277"/>
              <a:gd name="connsiteY22" fmla="*/ 1561514 h 2946843"/>
              <a:gd name="connsiteX23" fmla="*/ 703384 w 1100277"/>
              <a:gd name="connsiteY23" fmla="*/ 1575581 h 2946843"/>
              <a:gd name="connsiteX24" fmla="*/ 661181 w 1100277"/>
              <a:gd name="connsiteY24" fmla="*/ 1631852 h 2946843"/>
              <a:gd name="connsiteX25" fmla="*/ 647114 w 1100277"/>
              <a:gd name="connsiteY25" fmla="*/ 1674055 h 2946843"/>
              <a:gd name="connsiteX26" fmla="*/ 618978 w 1100277"/>
              <a:gd name="connsiteY26" fmla="*/ 1716258 h 2946843"/>
              <a:gd name="connsiteX27" fmla="*/ 604911 w 1100277"/>
              <a:gd name="connsiteY27" fmla="*/ 1772529 h 2946843"/>
              <a:gd name="connsiteX28" fmla="*/ 590843 w 1100277"/>
              <a:gd name="connsiteY28" fmla="*/ 1814732 h 2946843"/>
              <a:gd name="connsiteX29" fmla="*/ 618978 w 1100277"/>
              <a:gd name="connsiteY29" fmla="*/ 1941341 h 2946843"/>
              <a:gd name="connsiteX30" fmla="*/ 633046 w 1100277"/>
              <a:gd name="connsiteY30" fmla="*/ 1983544 h 2946843"/>
              <a:gd name="connsiteX31" fmla="*/ 675249 w 1100277"/>
              <a:gd name="connsiteY31" fmla="*/ 2011680 h 2946843"/>
              <a:gd name="connsiteX32" fmla="*/ 717452 w 1100277"/>
              <a:gd name="connsiteY32" fmla="*/ 2096086 h 2946843"/>
              <a:gd name="connsiteX33" fmla="*/ 745588 w 1100277"/>
              <a:gd name="connsiteY33" fmla="*/ 2124221 h 2946843"/>
              <a:gd name="connsiteX34" fmla="*/ 801858 w 1100277"/>
              <a:gd name="connsiteY34" fmla="*/ 2208628 h 2946843"/>
              <a:gd name="connsiteX35" fmla="*/ 815926 w 1100277"/>
              <a:gd name="connsiteY35" fmla="*/ 2250831 h 2946843"/>
              <a:gd name="connsiteX36" fmla="*/ 689317 w 1100277"/>
              <a:gd name="connsiteY36" fmla="*/ 2461846 h 2946843"/>
              <a:gd name="connsiteX37" fmla="*/ 661181 w 1100277"/>
              <a:gd name="connsiteY37" fmla="*/ 2504049 h 2946843"/>
              <a:gd name="connsiteX38" fmla="*/ 618978 w 1100277"/>
              <a:gd name="connsiteY38" fmla="*/ 2532184 h 2946843"/>
              <a:gd name="connsiteX39" fmla="*/ 590843 w 1100277"/>
              <a:gd name="connsiteY39" fmla="*/ 2560320 h 2946843"/>
              <a:gd name="connsiteX40" fmla="*/ 576775 w 1100277"/>
              <a:gd name="connsiteY40" fmla="*/ 2616591 h 2946843"/>
              <a:gd name="connsiteX41" fmla="*/ 562708 w 1100277"/>
              <a:gd name="connsiteY41" fmla="*/ 2715064 h 2946843"/>
              <a:gd name="connsiteX42" fmla="*/ 534572 w 1100277"/>
              <a:gd name="connsiteY42" fmla="*/ 2757268 h 2946843"/>
              <a:gd name="connsiteX43" fmla="*/ 492369 w 1100277"/>
              <a:gd name="connsiteY43" fmla="*/ 2841674 h 2946843"/>
              <a:gd name="connsiteX44" fmla="*/ 351692 w 1100277"/>
              <a:gd name="connsiteY44" fmla="*/ 2883877 h 2946843"/>
              <a:gd name="connsiteX45" fmla="*/ 0 w 1100277"/>
              <a:gd name="connsiteY45" fmla="*/ 2912012 h 2946843"/>
              <a:gd name="connsiteX46" fmla="*/ 0 w 1100277"/>
              <a:gd name="connsiteY46" fmla="*/ 2912012 h 294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00277" h="2946843">
                <a:moveTo>
                  <a:pt x="1041009" y="0"/>
                </a:moveTo>
                <a:cubicBezTo>
                  <a:pt x="1012874" y="9378"/>
                  <a:pt x="980987" y="11254"/>
                  <a:pt x="956603" y="28135"/>
                </a:cubicBezTo>
                <a:cubicBezTo>
                  <a:pt x="918436" y="54558"/>
                  <a:pt x="889355" y="92260"/>
                  <a:pt x="858129" y="126609"/>
                </a:cubicBezTo>
                <a:cubicBezTo>
                  <a:pt x="812549" y="176748"/>
                  <a:pt x="818319" y="197248"/>
                  <a:pt x="759655" y="239151"/>
                </a:cubicBezTo>
                <a:cubicBezTo>
                  <a:pt x="747588" y="247770"/>
                  <a:pt x="731520" y="248529"/>
                  <a:pt x="717452" y="253218"/>
                </a:cubicBezTo>
                <a:cubicBezTo>
                  <a:pt x="640085" y="377007"/>
                  <a:pt x="678396" y="334479"/>
                  <a:pt x="618978" y="393895"/>
                </a:cubicBezTo>
                <a:cubicBezTo>
                  <a:pt x="614289" y="407963"/>
                  <a:pt x="610752" y="422468"/>
                  <a:pt x="604911" y="436098"/>
                </a:cubicBezTo>
                <a:cubicBezTo>
                  <a:pt x="596650" y="455373"/>
                  <a:pt x="576775" y="471398"/>
                  <a:pt x="576775" y="492369"/>
                </a:cubicBezTo>
                <a:cubicBezTo>
                  <a:pt x="576775" y="581920"/>
                  <a:pt x="589505" y="617194"/>
                  <a:pt x="633046" y="675249"/>
                </a:cubicBezTo>
                <a:cubicBezTo>
                  <a:pt x="651061" y="699270"/>
                  <a:pt x="669369" y="723146"/>
                  <a:pt x="689317" y="745588"/>
                </a:cubicBezTo>
                <a:cubicBezTo>
                  <a:pt x="706940" y="765414"/>
                  <a:pt x="728325" y="781718"/>
                  <a:pt x="745588" y="801858"/>
                </a:cubicBezTo>
                <a:cubicBezTo>
                  <a:pt x="756591" y="814695"/>
                  <a:pt x="761768" y="832106"/>
                  <a:pt x="773723" y="844061"/>
                </a:cubicBezTo>
                <a:cubicBezTo>
                  <a:pt x="785678" y="856016"/>
                  <a:pt x="803359" y="860887"/>
                  <a:pt x="815926" y="872197"/>
                </a:cubicBezTo>
                <a:cubicBezTo>
                  <a:pt x="850430" y="903251"/>
                  <a:pt x="881575" y="937846"/>
                  <a:pt x="914400" y="970671"/>
                </a:cubicBezTo>
                <a:cubicBezTo>
                  <a:pt x="933157" y="989428"/>
                  <a:pt x="948600" y="1012227"/>
                  <a:pt x="970671" y="1026941"/>
                </a:cubicBezTo>
                <a:cubicBezTo>
                  <a:pt x="1032382" y="1068083"/>
                  <a:pt x="1002730" y="1041551"/>
                  <a:pt x="1055077" y="1111348"/>
                </a:cubicBezTo>
                <a:cubicBezTo>
                  <a:pt x="1059766" y="1130105"/>
                  <a:pt x="1063833" y="1149028"/>
                  <a:pt x="1069144" y="1167618"/>
                </a:cubicBezTo>
                <a:cubicBezTo>
                  <a:pt x="1084628" y="1221813"/>
                  <a:pt x="1100277" y="1224179"/>
                  <a:pt x="1069144" y="1294228"/>
                </a:cubicBezTo>
                <a:cubicBezTo>
                  <a:pt x="1061064" y="1312408"/>
                  <a:pt x="1041009" y="1322363"/>
                  <a:pt x="1026941" y="1336431"/>
                </a:cubicBezTo>
                <a:cubicBezTo>
                  <a:pt x="1001341" y="1413234"/>
                  <a:pt x="1034326" y="1353840"/>
                  <a:pt x="956603" y="1392701"/>
                </a:cubicBezTo>
                <a:cubicBezTo>
                  <a:pt x="944740" y="1398632"/>
                  <a:pt x="938825" y="1412552"/>
                  <a:pt x="928468" y="1420837"/>
                </a:cubicBezTo>
                <a:cubicBezTo>
                  <a:pt x="895333" y="1447345"/>
                  <a:pt x="868495" y="1457857"/>
                  <a:pt x="829994" y="1477108"/>
                </a:cubicBezTo>
                <a:cubicBezTo>
                  <a:pt x="827260" y="1480754"/>
                  <a:pt x="777540" y="1552571"/>
                  <a:pt x="759655" y="1561514"/>
                </a:cubicBezTo>
                <a:cubicBezTo>
                  <a:pt x="742362" y="1570160"/>
                  <a:pt x="722141" y="1570892"/>
                  <a:pt x="703384" y="1575581"/>
                </a:cubicBezTo>
                <a:cubicBezTo>
                  <a:pt x="689316" y="1594338"/>
                  <a:pt x="672813" y="1611495"/>
                  <a:pt x="661181" y="1631852"/>
                </a:cubicBezTo>
                <a:cubicBezTo>
                  <a:pt x="653824" y="1644727"/>
                  <a:pt x="653746" y="1660792"/>
                  <a:pt x="647114" y="1674055"/>
                </a:cubicBezTo>
                <a:cubicBezTo>
                  <a:pt x="639553" y="1689177"/>
                  <a:pt x="628357" y="1702190"/>
                  <a:pt x="618978" y="1716258"/>
                </a:cubicBezTo>
                <a:cubicBezTo>
                  <a:pt x="614289" y="1735015"/>
                  <a:pt x="610222" y="1753939"/>
                  <a:pt x="604911" y="1772529"/>
                </a:cubicBezTo>
                <a:cubicBezTo>
                  <a:pt x="600837" y="1786787"/>
                  <a:pt x="589612" y="1799955"/>
                  <a:pt x="590843" y="1814732"/>
                </a:cubicBezTo>
                <a:cubicBezTo>
                  <a:pt x="594433" y="1857815"/>
                  <a:pt x="608493" y="1899399"/>
                  <a:pt x="618978" y="1941341"/>
                </a:cubicBezTo>
                <a:cubicBezTo>
                  <a:pt x="622574" y="1955727"/>
                  <a:pt x="623783" y="1971965"/>
                  <a:pt x="633046" y="1983544"/>
                </a:cubicBezTo>
                <a:cubicBezTo>
                  <a:pt x="643608" y="1996746"/>
                  <a:pt x="661181" y="2002301"/>
                  <a:pt x="675249" y="2011680"/>
                </a:cubicBezTo>
                <a:cubicBezTo>
                  <a:pt x="689317" y="2039815"/>
                  <a:pt x="700780" y="2069411"/>
                  <a:pt x="717452" y="2096086"/>
                </a:cubicBezTo>
                <a:cubicBezTo>
                  <a:pt x="724482" y="2107333"/>
                  <a:pt x="738231" y="2113185"/>
                  <a:pt x="745588" y="2124221"/>
                </a:cubicBezTo>
                <a:cubicBezTo>
                  <a:pt x="813727" y="2226429"/>
                  <a:pt x="737345" y="2144113"/>
                  <a:pt x="801858" y="2208628"/>
                </a:cubicBezTo>
                <a:cubicBezTo>
                  <a:pt x="806547" y="2222696"/>
                  <a:pt x="817268" y="2236063"/>
                  <a:pt x="815926" y="2250831"/>
                </a:cubicBezTo>
                <a:cubicBezTo>
                  <a:pt x="800044" y="2425538"/>
                  <a:pt x="786908" y="2315464"/>
                  <a:pt x="689317" y="2461846"/>
                </a:cubicBezTo>
                <a:cubicBezTo>
                  <a:pt x="679938" y="2475914"/>
                  <a:pt x="673136" y="2492094"/>
                  <a:pt x="661181" y="2504049"/>
                </a:cubicBezTo>
                <a:cubicBezTo>
                  <a:pt x="649226" y="2516004"/>
                  <a:pt x="632180" y="2521622"/>
                  <a:pt x="618978" y="2532184"/>
                </a:cubicBezTo>
                <a:cubicBezTo>
                  <a:pt x="608621" y="2540470"/>
                  <a:pt x="600221" y="2550941"/>
                  <a:pt x="590843" y="2560320"/>
                </a:cubicBezTo>
                <a:cubicBezTo>
                  <a:pt x="586154" y="2579077"/>
                  <a:pt x="580234" y="2597569"/>
                  <a:pt x="576775" y="2616591"/>
                </a:cubicBezTo>
                <a:cubicBezTo>
                  <a:pt x="570844" y="2649214"/>
                  <a:pt x="572236" y="2683305"/>
                  <a:pt x="562708" y="2715064"/>
                </a:cubicBezTo>
                <a:cubicBezTo>
                  <a:pt x="557850" y="2731259"/>
                  <a:pt x="542133" y="2742145"/>
                  <a:pt x="534572" y="2757268"/>
                </a:cubicBezTo>
                <a:cubicBezTo>
                  <a:pt x="521333" y="2783746"/>
                  <a:pt x="521688" y="2823349"/>
                  <a:pt x="492369" y="2841674"/>
                </a:cubicBezTo>
                <a:cubicBezTo>
                  <a:pt x="455101" y="2864966"/>
                  <a:pt x="394046" y="2869759"/>
                  <a:pt x="351692" y="2883877"/>
                </a:cubicBezTo>
                <a:cubicBezTo>
                  <a:pt x="162795" y="2946843"/>
                  <a:pt x="423527" y="2912012"/>
                  <a:pt x="0" y="2912012"/>
                </a:cubicBezTo>
                <a:lnTo>
                  <a:pt x="0" y="2912012"/>
                </a:lnTo>
              </a:path>
            </a:pathLst>
          </a:cu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91000" y="1091757"/>
            <a:ext cx="1100277" cy="2946843"/>
          </a:xfrm>
          <a:custGeom>
            <a:avLst/>
            <a:gdLst>
              <a:gd name="connsiteX0" fmla="*/ 1041009 w 1100277"/>
              <a:gd name="connsiteY0" fmla="*/ 0 h 2946843"/>
              <a:gd name="connsiteX1" fmla="*/ 956603 w 1100277"/>
              <a:gd name="connsiteY1" fmla="*/ 28135 h 2946843"/>
              <a:gd name="connsiteX2" fmla="*/ 858129 w 1100277"/>
              <a:gd name="connsiteY2" fmla="*/ 126609 h 2946843"/>
              <a:gd name="connsiteX3" fmla="*/ 759655 w 1100277"/>
              <a:gd name="connsiteY3" fmla="*/ 239151 h 2946843"/>
              <a:gd name="connsiteX4" fmla="*/ 717452 w 1100277"/>
              <a:gd name="connsiteY4" fmla="*/ 253218 h 2946843"/>
              <a:gd name="connsiteX5" fmla="*/ 618978 w 1100277"/>
              <a:gd name="connsiteY5" fmla="*/ 393895 h 2946843"/>
              <a:gd name="connsiteX6" fmla="*/ 604911 w 1100277"/>
              <a:gd name="connsiteY6" fmla="*/ 436098 h 2946843"/>
              <a:gd name="connsiteX7" fmla="*/ 576775 w 1100277"/>
              <a:gd name="connsiteY7" fmla="*/ 492369 h 2946843"/>
              <a:gd name="connsiteX8" fmla="*/ 633046 w 1100277"/>
              <a:gd name="connsiteY8" fmla="*/ 675249 h 2946843"/>
              <a:gd name="connsiteX9" fmla="*/ 689317 w 1100277"/>
              <a:gd name="connsiteY9" fmla="*/ 745588 h 2946843"/>
              <a:gd name="connsiteX10" fmla="*/ 745588 w 1100277"/>
              <a:gd name="connsiteY10" fmla="*/ 801858 h 2946843"/>
              <a:gd name="connsiteX11" fmla="*/ 773723 w 1100277"/>
              <a:gd name="connsiteY11" fmla="*/ 844061 h 2946843"/>
              <a:gd name="connsiteX12" fmla="*/ 815926 w 1100277"/>
              <a:gd name="connsiteY12" fmla="*/ 872197 h 2946843"/>
              <a:gd name="connsiteX13" fmla="*/ 914400 w 1100277"/>
              <a:gd name="connsiteY13" fmla="*/ 970671 h 2946843"/>
              <a:gd name="connsiteX14" fmla="*/ 970671 w 1100277"/>
              <a:gd name="connsiteY14" fmla="*/ 1026941 h 2946843"/>
              <a:gd name="connsiteX15" fmla="*/ 1055077 w 1100277"/>
              <a:gd name="connsiteY15" fmla="*/ 1111348 h 2946843"/>
              <a:gd name="connsiteX16" fmla="*/ 1069144 w 1100277"/>
              <a:gd name="connsiteY16" fmla="*/ 1167618 h 2946843"/>
              <a:gd name="connsiteX17" fmla="*/ 1069144 w 1100277"/>
              <a:gd name="connsiteY17" fmla="*/ 1294228 h 2946843"/>
              <a:gd name="connsiteX18" fmla="*/ 1026941 w 1100277"/>
              <a:gd name="connsiteY18" fmla="*/ 1336431 h 2946843"/>
              <a:gd name="connsiteX19" fmla="*/ 956603 w 1100277"/>
              <a:gd name="connsiteY19" fmla="*/ 1392701 h 2946843"/>
              <a:gd name="connsiteX20" fmla="*/ 928468 w 1100277"/>
              <a:gd name="connsiteY20" fmla="*/ 1420837 h 2946843"/>
              <a:gd name="connsiteX21" fmla="*/ 829994 w 1100277"/>
              <a:gd name="connsiteY21" fmla="*/ 1477108 h 2946843"/>
              <a:gd name="connsiteX22" fmla="*/ 759655 w 1100277"/>
              <a:gd name="connsiteY22" fmla="*/ 1561514 h 2946843"/>
              <a:gd name="connsiteX23" fmla="*/ 703384 w 1100277"/>
              <a:gd name="connsiteY23" fmla="*/ 1575581 h 2946843"/>
              <a:gd name="connsiteX24" fmla="*/ 661181 w 1100277"/>
              <a:gd name="connsiteY24" fmla="*/ 1631852 h 2946843"/>
              <a:gd name="connsiteX25" fmla="*/ 647114 w 1100277"/>
              <a:gd name="connsiteY25" fmla="*/ 1674055 h 2946843"/>
              <a:gd name="connsiteX26" fmla="*/ 618978 w 1100277"/>
              <a:gd name="connsiteY26" fmla="*/ 1716258 h 2946843"/>
              <a:gd name="connsiteX27" fmla="*/ 604911 w 1100277"/>
              <a:gd name="connsiteY27" fmla="*/ 1772529 h 2946843"/>
              <a:gd name="connsiteX28" fmla="*/ 590843 w 1100277"/>
              <a:gd name="connsiteY28" fmla="*/ 1814732 h 2946843"/>
              <a:gd name="connsiteX29" fmla="*/ 618978 w 1100277"/>
              <a:gd name="connsiteY29" fmla="*/ 1941341 h 2946843"/>
              <a:gd name="connsiteX30" fmla="*/ 633046 w 1100277"/>
              <a:gd name="connsiteY30" fmla="*/ 1983544 h 2946843"/>
              <a:gd name="connsiteX31" fmla="*/ 675249 w 1100277"/>
              <a:gd name="connsiteY31" fmla="*/ 2011680 h 2946843"/>
              <a:gd name="connsiteX32" fmla="*/ 717452 w 1100277"/>
              <a:gd name="connsiteY32" fmla="*/ 2096086 h 2946843"/>
              <a:gd name="connsiteX33" fmla="*/ 745588 w 1100277"/>
              <a:gd name="connsiteY33" fmla="*/ 2124221 h 2946843"/>
              <a:gd name="connsiteX34" fmla="*/ 801858 w 1100277"/>
              <a:gd name="connsiteY34" fmla="*/ 2208628 h 2946843"/>
              <a:gd name="connsiteX35" fmla="*/ 815926 w 1100277"/>
              <a:gd name="connsiteY35" fmla="*/ 2250831 h 2946843"/>
              <a:gd name="connsiteX36" fmla="*/ 689317 w 1100277"/>
              <a:gd name="connsiteY36" fmla="*/ 2461846 h 2946843"/>
              <a:gd name="connsiteX37" fmla="*/ 661181 w 1100277"/>
              <a:gd name="connsiteY37" fmla="*/ 2504049 h 2946843"/>
              <a:gd name="connsiteX38" fmla="*/ 618978 w 1100277"/>
              <a:gd name="connsiteY38" fmla="*/ 2532184 h 2946843"/>
              <a:gd name="connsiteX39" fmla="*/ 590843 w 1100277"/>
              <a:gd name="connsiteY39" fmla="*/ 2560320 h 2946843"/>
              <a:gd name="connsiteX40" fmla="*/ 576775 w 1100277"/>
              <a:gd name="connsiteY40" fmla="*/ 2616591 h 2946843"/>
              <a:gd name="connsiteX41" fmla="*/ 562708 w 1100277"/>
              <a:gd name="connsiteY41" fmla="*/ 2715064 h 2946843"/>
              <a:gd name="connsiteX42" fmla="*/ 534572 w 1100277"/>
              <a:gd name="connsiteY42" fmla="*/ 2757268 h 2946843"/>
              <a:gd name="connsiteX43" fmla="*/ 492369 w 1100277"/>
              <a:gd name="connsiteY43" fmla="*/ 2841674 h 2946843"/>
              <a:gd name="connsiteX44" fmla="*/ 351692 w 1100277"/>
              <a:gd name="connsiteY44" fmla="*/ 2883877 h 2946843"/>
              <a:gd name="connsiteX45" fmla="*/ 0 w 1100277"/>
              <a:gd name="connsiteY45" fmla="*/ 2912012 h 2946843"/>
              <a:gd name="connsiteX46" fmla="*/ 0 w 1100277"/>
              <a:gd name="connsiteY46" fmla="*/ 2912012 h 294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00277" h="2946843">
                <a:moveTo>
                  <a:pt x="1041009" y="0"/>
                </a:moveTo>
                <a:cubicBezTo>
                  <a:pt x="1012874" y="9378"/>
                  <a:pt x="980987" y="11254"/>
                  <a:pt x="956603" y="28135"/>
                </a:cubicBezTo>
                <a:cubicBezTo>
                  <a:pt x="918436" y="54558"/>
                  <a:pt x="889355" y="92260"/>
                  <a:pt x="858129" y="126609"/>
                </a:cubicBezTo>
                <a:cubicBezTo>
                  <a:pt x="812549" y="176748"/>
                  <a:pt x="818319" y="197248"/>
                  <a:pt x="759655" y="239151"/>
                </a:cubicBezTo>
                <a:cubicBezTo>
                  <a:pt x="747588" y="247770"/>
                  <a:pt x="731520" y="248529"/>
                  <a:pt x="717452" y="253218"/>
                </a:cubicBezTo>
                <a:cubicBezTo>
                  <a:pt x="640085" y="377007"/>
                  <a:pt x="678396" y="334479"/>
                  <a:pt x="618978" y="393895"/>
                </a:cubicBezTo>
                <a:cubicBezTo>
                  <a:pt x="614289" y="407963"/>
                  <a:pt x="610752" y="422468"/>
                  <a:pt x="604911" y="436098"/>
                </a:cubicBezTo>
                <a:cubicBezTo>
                  <a:pt x="596650" y="455373"/>
                  <a:pt x="576775" y="471398"/>
                  <a:pt x="576775" y="492369"/>
                </a:cubicBezTo>
                <a:cubicBezTo>
                  <a:pt x="576775" y="581920"/>
                  <a:pt x="589505" y="617194"/>
                  <a:pt x="633046" y="675249"/>
                </a:cubicBezTo>
                <a:cubicBezTo>
                  <a:pt x="651061" y="699270"/>
                  <a:pt x="669369" y="723146"/>
                  <a:pt x="689317" y="745588"/>
                </a:cubicBezTo>
                <a:cubicBezTo>
                  <a:pt x="706940" y="765414"/>
                  <a:pt x="728325" y="781718"/>
                  <a:pt x="745588" y="801858"/>
                </a:cubicBezTo>
                <a:cubicBezTo>
                  <a:pt x="756591" y="814695"/>
                  <a:pt x="761768" y="832106"/>
                  <a:pt x="773723" y="844061"/>
                </a:cubicBezTo>
                <a:cubicBezTo>
                  <a:pt x="785678" y="856016"/>
                  <a:pt x="803359" y="860887"/>
                  <a:pt x="815926" y="872197"/>
                </a:cubicBezTo>
                <a:cubicBezTo>
                  <a:pt x="850430" y="903251"/>
                  <a:pt x="881575" y="937846"/>
                  <a:pt x="914400" y="970671"/>
                </a:cubicBezTo>
                <a:cubicBezTo>
                  <a:pt x="933157" y="989428"/>
                  <a:pt x="948600" y="1012227"/>
                  <a:pt x="970671" y="1026941"/>
                </a:cubicBezTo>
                <a:cubicBezTo>
                  <a:pt x="1032382" y="1068083"/>
                  <a:pt x="1002730" y="1041551"/>
                  <a:pt x="1055077" y="1111348"/>
                </a:cubicBezTo>
                <a:cubicBezTo>
                  <a:pt x="1059766" y="1130105"/>
                  <a:pt x="1063833" y="1149028"/>
                  <a:pt x="1069144" y="1167618"/>
                </a:cubicBezTo>
                <a:cubicBezTo>
                  <a:pt x="1084628" y="1221813"/>
                  <a:pt x="1100277" y="1224179"/>
                  <a:pt x="1069144" y="1294228"/>
                </a:cubicBezTo>
                <a:cubicBezTo>
                  <a:pt x="1061064" y="1312408"/>
                  <a:pt x="1041009" y="1322363"/>
                  <a:pt x="1026941" y="1336431"/>
                </a:cubicBezTo>
                <a:cubicBezTo>
                  <a:pt x="1001341" y="1413234"/>
                  <a:pt x="1034326" y="1353840"/>
                  <a:pt x="956603" y="1392701"/>
                </a:cubicBezTo>
                <a:cubicBezTo>
                  <a:pt x="944740" y="1398632"/>
                  <a:pt x="938825" y="1412552"/>
                  <a:pt x="928468" y="1420837"/>
                </a:cubicBezTo>
                <a:cubicBezTo>
                  <a:pt x="895333" y="1447345"/>
                  <a:pt x="868495" y="1457857"/>
                  <a:pt x="829994" y="1477108"/>
                </a:cubicBezTo>
                <a:cubicBezTo>
                  <a:pt x="827260" y="1480754"/>
                  <a:pt x="777540" y="1552571"/>
                  <a:pt x="759655" y="1561514"/>
                </a:cubicBezTo>
                <a:cubicBezTo>
                  <a:pt x="742362" y="1570160"/>
                  <a:pt x="722141" y="1570892"/>
                  <a:pt x="703384" y="1575581"/>
                </a:cubicBezTo>
                <a:cubicBezTo>
                  <a:pt x="689316" y="1594338"/>
                  <a:pt x="672813" y="1611495"/>
                  <a:pt x="661181" y="1631852"/>
                </a:cubicBezTo>
                <a:cubicBezTo>
                  <a:pt x="653824" y="1644727"/>
                  <a:pt x="653746" y="1660792"/>
                  <a:pt x="647114" y="1674055"/>
                </a:cubicBezTo>
                <a:cubicBezTo>
                  <a:pt x="639553" y="1689177"/>
                  <a:pt x="628357" y="1702190"/>
                  <a:pt x="618978" y="1716258"/>
                </a:cubicBezTo>
                <a:cubicBezTo>
                  <a:pt x="614289" y="1735015"/>
                  <a:pt x="610222" y="1753939"/>
                  <a:pt x="604911" y="1772529"/>
                </a:cubicBezTo>
                <a:cubicBezTo>
                  <a:pt x="600837" y="1786787"/>
                  <a:pt x="589612" y="1799955"/>
                  <a:pt x="590843" y="1814732"/>
                </a:cubicBezTo>
                <a:cubicBezTo>
                  <a:pt x="594433" y="1857815"/>
                  <a:pt x="608493" y="1899399"/>
                  <a:pt x="618978" y="1941341"/>
                </a:cubicBezTo>
                <a:cubicBezTo>
                  <a:pt x="622574" y="1955727"/>
                  <a:pt x="623783" y="1971965"/>
                  <a:pt x="633046" y="1983544"/>
                </a:cubicBezTo>
                <a:cubicBezTo>
                  <a:pt x="643608" y="1996746"/>
                  <a:pt x="661181" y="2002301"/>
                  <a:pt x="675249" y="2011680"/>
                </a:cubicBezTo>
                <a:cubicBezTo>
                  <a:pt x="689317" y="2039815"/>
                  <a:pt x="700780" y="2069411"/>
                  <a:pt x="717452" y="2096086"/>
                </a:cubicBezTo>
                <a:cubicBezTo>
                  <a:pt x="724482" y="2107333"/>
                  <a:pt x="738231" y="2113185"/>
                  <a:pt x="745588" y="2124221"/>
                </a:cubicBezTo>
                <a:cubicBezTo>
                  <a:pt x="813727" y="2226429"/>
                  <a:pt x="737345" y="2144113"/>
                  <a:pt x="801858" y="2208628"/>
                </a:cubicBezTo>
                <a:cubicBezTo>
                  <a:pt x="806547" y="2222696"/>
                  <a:pt x="817268" y="2236063"/>
                  <a:pt x="815926" y="2250831"/>
                </a:cubicBezTo>
                <a:cubicBezTo>
                  <a:pt x="800044" y="2425538"/>
                  <a:pt x="786908" y="2315464"/>
                  <a:pt x="689317" y="2461846"/>
                </a:cubicBezTo>
                <a:cubicBezTo>
                  <a:pt x="679938" y="2475914"/>
                  <a:pt x="673136" y="2492094"/>
                  <a:pt x="661181" y="2504049"/>
                </a:cubicBezTo>
                <a:cubicBezTo>
                  <a:pt x="649226" y="2516004"/>
                  <a:pt x="632180" y="2521622"/>
                  <a:pt x="618978" y="2532184"/>
                </a:cubicBezTo>
                <a:cubicBezTo>
                  <a:pt x="608621" y="2540470"/>
                  <a:pt x="600221" y="2550941"/>
                  <a:pt x="590843" y="2560320"/>
                </a:cubicBezTo>
                <a:cubicBezTo>
                  <a:pt x="586154" y="2579077"/>
                  <a:pt x="580234" y="2597569"/>
                  <a:pt x="576775" y="2616591"/>
                </a:cubicBezTo>
                <a:cubicBezTo>
                  <a:pt x="570844" y="2649214"/>
                  <a:pt x="572236" y="2683305"/>
                  <a:pt x="562708" y="2715064"/>
                </a:cubicBezTo>
                <a:cubicBezTo>
                  <a:pt x="557850" y="2731259"/>
                  <a:pt x="542133" y="2742145"/>
                  <a:pt x="534572" y="2757268"/>
                </a:cubicBezTo>
                <a:cubicBezTo>
                  <a:pt x="521333" y="2783746"/>
                  <a:pt x="521688" y="2823349"/>
                  <a:pt x="492369" y="2841674"/>
                </a:cubicBezTo>
                <a:cubicBezTo>
                  <a:pt x="455101" y="2864966"/>
                  <a:pt x="394046" y="2869759"/>
                  <a:pt x="351692" y="2883877"/>
                </a:cubicBezTo>
                <a:cubicBezTo>
                  <a:pt x="162795" y="2946843"/>
                  <a:pt x="423527" y="2912012"/>
                  <a:pt x="0" y="2912012"/>
                </a:cubicBezTo>
                <a:lnTo>
                  <a:pt x="0" y="2912012"/>
                </a:lnTo>
              </a:path>
            </a:pathLst>
          </a:cu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three boys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brought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the</a:t>
            </a:r>
          </a:p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sticks and rope for their father.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105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old farmer then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tied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the</a:t>
            </a:r>
          </a:p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sticks together with the rope.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972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Then he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to his sons. "Now</a:t>
            </a:r>
          </a:p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try and break this bundle of sticks."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12642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Fill in the blanks using verbs from the list below. Write them in the correct form :</a:t>
            </a:r>
          </a:p>
          <a:p>
            <a:pPr algn="ctr"/>
            <a:r>
              <a:rPr lang="en-US" sz="3200" b="1" i="1" dirty="0" smtClean="0"/>
              <a:t>Enjoy, have,  sit,  live,  be,  tell,  love</a:t>
            </a:r>
          </a:p>
          <a:p>
            <a:r>
              <a:rPr lang="en-US" sz="3200" dirty="0" smtClean="0"/>
              <a:t>Once upon a time there was an old man called Anwar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He………… with his son. He………. three grandchildren. He often………. with them.</a:t>
            </a:r>
          </a:p>
          <a:p>
            <a:pPr algn="just"/>
            <a:r>
              <a:rPr lang="en-US" sz="3200" dirty="0" smtClean="0"/>
              <a:t>He …………….them very much and sometimes he ……………them interesting stories. He …………… a very good story teller and many children his stories.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81300" y="152400"/>
            <a:ext cx="3581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Home Tasks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5912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Use the table to ask and answer questions. Where the answer is no, give the correct answer, like this :</a:t>
            </a:r>
          </a:p>
          <a:p>
            <a:pPr lvl="1"/>
            <a:r>
              <a:rPr lang="en-US" sz="2800" i="1" dirty="0" smtClean="0"/>
              <a:t>Example : </a:t>
            </a:r>
          </a:p>
          <a:p>
            <a:pPr lvl="1"/>
            <a:r>
              <a:rPr lang="en-US" sz="2800" i="1" dirty="0" smtClean="0"/>
              <a:t>Q. Did the farmer's wife like quarrelling?</a:t>
            </a:r>
          </a:p>
          <a:p>
            <a:pPr lvl="1"/>
            <a:r>
              <a:rPr lang="en-US" sz="2800" i="1" dirty="0" smtClean="0"/>
              <a:t>A. No she didn't. She didn't quarrel.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657600"/>
          <a:ext cx="8839200" cy="3108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75369"/>
                <a:gridCol w="3644231"/>
                <a:gridCol w="4419600"/>
              </a:tblGrid>
              <a:tr h="1562548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did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the old farmer</a:t>
                      </a:r>
                    </a:p>
                    <a:p>
                      <a:r>
                        <a:rPr lang="en-US" sz="2400" kern="1200" baseline="0" dirty="0" smtClean="0"/>
                        <a:t>the farmer’s wife</a:t>
                      </a:r>
                    </a:p>
                    <a:p>
                      <a:r>
                        <a:rPr lang="en-US" sz="2400" kern="1200" baseline="0" dirty="0" smtClean="0"/>
                        <a:t>the sons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give sticks and rope to the sons?</a:t>
                      </a:r>
                    </a:p>
                    <a:p>
                      <a:r>
                        <a:rPr lang="en-US" sz="2400" kern="1200" baseline="0" dirty="0" smtClean="0"/>
                        <a:t>always quarrel with each other?</a:t>
                      </a:r>
                    </a:p>
                    <a:p>
                      <a:r>
                        <a:rPr lang="en-US" sz="2400" kern="1200" baseline="0" dirty="0" smtClean="0"/>
                        <a:t>tie the sticks together?</a:t>
                      </a:r>
                    </a:p>
                    <a:p>
                      <a:r>
                        <a:rPr lang="en-US" sz="2400" kern="1200" baseline="0" dirty="0" smtClean="0"/>
                        <a:t>like quarrelling?</a:t>
                      </a:r>
                    </a:p>
                    <a:p>
                      <a:r>
                        <a:rPr lang="en-US" sz="2400" kern="1200" baseline="0" dirty="0" smtClean="0"/>
                        <a:t>listen to their father and mother</a:t>
                      </a:r>
                      <a:endParaRPr lang="en-US" sz="2400" dirty="0"/>
                    </a:p>
                  </a:txBody>
                  <a:tcPr/>
                </a:tc>
              </a:tr>
              <a:tr h="967292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/>
                        <a:t>Yes,</a:t>
                      </a:r>
                    </a:p>
                    <a:p>
                      <a:r>
                        <a:rPr lang="en-US" sz="2400" b="1" kern="1200" baseline="0" dirty="0" smtClean="0"/>
                        <a:t>No,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/>
                        <a:t>he</a:t>
                      </a:r>
                    </a:p>
                    <a:p>
                      <a:r>
                        <a:rPr lang="en-US" sz="2400" b="1" kern="1200" baseline="0" dirty="0" smtClean="0"/>
                        <a:t>she</a:t>
                      </a:r>
                    </a:p>
                    <a:p>
                      <a:r>
                        <a:rPr lang="en-US" sz="2400" b="1" kern="1200" baseline="0" dirty="0" smtClean="0"/>
                        <a:t>They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/>
                        <a:t>did.</a:t>
                      </a:r>
                    </a:p>
                    <a:p>
                      <a:r>
                        <a:rPr lang="en-US" sz="2400" b="1" kern="1200" baseline="0" dirty="0" smtClean="0"/>
                        <a:t>didn’t.</a:t>
                      </a:r>
                      <a:endParaRPr lang="en-US" sz="2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76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Work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97976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4600" y="152400"/>
            <a:ext cx="4114800" cy="914400"/>
          </a:xfrm>
          <a:prstGeom prst="round2DiagRect">
            <a:avLst/>
          </a:prstGeom>
          <a:ln w="104775" cmpd="dbl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Presented by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15400" cy="4093428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Md.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Belal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Hossain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Assistant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Teacher ( Computer )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Madam 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Bibir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Hat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shahjahan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High School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Bhatiary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,,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Sitakunda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Chittagong.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Contact :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01819036681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E-mail:belalzarin@gmail.com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72400" y="5105400"/>
          <a:ext cx="121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2515320" imgH="685800" progId="Package">
                  <p:embed/>
                </p:oleObj>
              </mc:Choice>
              <mc:Fallback>
                <p:oleObj name="Packager Shell Object" showAsIcon="1" r:id="rId4" imgW="25153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05400"/>
                        <a:ext cx="1219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miley Face 3"/>
          <p:cNvSpPr/>
          <p:nvPr/>
        </p:nvSpPr>
        <p:spPr>
          <a:xfrm>
            <a:off x="6248400" y="5715000"/>
            <a:ext cx="2895600" cy="8382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 the Animation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462" y="879396"/>
            <a:ext cx="554523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not quarrel: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6296" y="873204"/>
            <a:ext cx="227177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1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581400"/>
            <a:ext cx="31710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Lesson: 11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1877" y="2438400"/>
            <a:ext cx="27501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two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4071" y="4800600"/>
            <a:ext cx="3256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Page: 23, 24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95870"/>
            <a:ext cx="6324600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Learning Outcomes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 the lesson students will be able to Identify, Speak and write down: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934593"/>
            <a:ext cx="8991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Assertive Sentences with Past Indefinite and Continuous forms of verbs.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Negative Sentences with Past Indefinite and Continuous forms of verbs.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Interrogative Sentences with Past Indefinite and Continuous forms of verbs.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48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Anwar </a:t>
            </a:r>
            <a:r>
              <a:rPr lang="en-US" sz="4800" b="1" dirty="0" err="1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Hussain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told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this story</a:t>
            </a:r>
          </a:p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his grandchildren.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Old Man and His Sons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Once upon a time there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was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an old farmer.</a:t>
            </a:r>
            <a:endParaRPr lang="en-U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lived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with his wife and three sons in a small village.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three sons always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quarreled </a:t>
            </a:r>
            <a:r>
              <a:rPr lang="en-U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with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434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ENGLISH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TODAY</dc:title>
  <dc:creator>ict</dc:creator>
  <cp:lastModifiedBy>Mamtaz</cp:lastModifiedBy>
  <cp:revision>53</cp:revision>
  <dcterms:created xsi:type="dcterms:W3CDTF">2006-08-16T00:00:00Z</dcterms:created>
  <dcterms:modified xsi:type="dcterms:W3CDTF">2020-12-15T13:03:15Z</dcterms:modified>
</cp:coreProperties>
</file>