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FOR TODAY</a:t>
            </a:r>
          </a:p>
          <a:p>
            <a:pPr algn="ctr"/>
            <a:endParaRPr lang="en-US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Nine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Time: 40 minutes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9144000" cy="6553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u="sng" dirty="0" smtClean="0">
                <a:solidFill>
                  <a:schemeClr val="tx1"/>
                </a:solidFill>
              </a:rPr>
              <a:t>Home Work :</a:t>
            </a:r>
          </a:p>
          <a:p>
            <a:pPr algn="ctr"/>
            <a:endParaRPr lang="en-US" sz="6000" b="1" i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Write a paragraph about  </a:t>
            </a:r>
            <a:r>
              <a:rPr lang="en-US" sz="4800" b="1" i="1" u="sng" dirty="0" smtClean="0">
                <a:solidFill>
                  <a:schemeClr val="tx1"/>
                </a:solidFill>
              </a:rPr>
              <a:t>Gender discrimination </a:t>
            </a:r>
            <a:r>
              <a:rPr lang="en-US" sz="4400" dirty="0" smtClean="0">
                <a:solidFill>
                  <a:schemeClr val="tx1"/>
                </a:solidFill>
              </a:rPr>
              <a:t>based on the passage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685800" y="0"/>
            <a:ext cx="7620000" cy="26670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tx1"/>
                </a:solidFill>
                <a:latin typeface="Algerian" pitchFamily="82" charset="0"/>
                <a:cs typeface="Times New Roman" pitchFamily="18" charset="0"/>
              </a:rPr>
              <a:t>Presented By</a:t>
            </a:r>
            <a:endParaRPr lang="en-US" sz="5400" b="1" i="1" dirty="0">
              <a:solidFill>
                <a:schemeClr val="tx1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2743200"/>
            <a:ext cx="8382000" cy="4114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8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Belal</a:t>
            </a:r>
            <a:r>
              <a:rPr lang="en-US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Hossain</a:t>
            </a:r>
            <a:r>
              <a:rPr lang="en-US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8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Senior teacher </a:t>
            </a:r>
            <a:endParaRPr lang="en-US" sz="480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Madambibirhat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Sahjahan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algn="ctr"/>
            <a:r>
              <a:rPr lang="en-US" sz="4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Bhatiary,Chittagong</a:t>
            </a:r>
            <a:r>
              <a:rPr lang="en-US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9916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 smtClean="0">
                <a:solidFill>
                  <a:schemeClr val="tx1"/>
                </a:solidFill>
                <a:latin typeface="Gazzarelli" pitchFamily="2" charset="0"/>
                <a:cs typeface="Times New Roman" pitchFamily="18" charset="0"/>
              </a:rPr>
              <a:t>THANK YOU</a:t>
            </a:r>
            <a:endParaRPr lang="en-US" sz="7200" b="1" i="1" dirty="0">
              <a:solidFill>
                <a:schemeClr val="tx1"/>
              </a:solidFill>
              <a:latin typeface="Gazzarelli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ngeMaker_mee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7833" y="-457200"/>
            <a:ext cx="9611833" cy="7315200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-1905000" y="-609600"/>
            <a:ext cx="7086600" cy="23622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 you seen her before?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umb_Meena-Is-For-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1"/>
            <a:ext cx="9174078" cy="6835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858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do you know about her?</a:t>
            </a:r>
            <a:endParaRPr lang="en-US" sz="3200" b="1" dirty="0"/>
          </a:p>
        </p:txBody>
      </p:sp>
      <p:sp>
        <p:nvSpPr>
          <p:cNvPr id="4" name="Explosion 2 3"/>
          <p:cNvSpPr/>
          <p:nvPr/>
        </p:nvSpPr>
        <p:spPr>
          <a:xfrm>
            <a:off x="-762000" y="-304800"/>
            <a:ext cx="4724400" cy="312420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0772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eena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8077199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7400" y="6096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MEENA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Unit 11,  Lesson 3 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76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Page No - 119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8600"/>
            <a:ext cx="9144000" cy="6629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By the end of the Lesson Students will be able </a:t>
            </a:r>
          </a:p>
          <a:p>
            <a:pPr algn="ctr"/>
            <a:endParaRPr lang="en-US" sz="4000" b="1" i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To  learn a story,</a:t>
            </a:r>
          </a:p>
          <a:p>
            <a:pPr marL="342900" indent="-342900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To know about discrimination</a:t>
            </a:r>
          </a:p>
          <a:p>
            <a:pPr marL="342900" indent="-342900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To know the effect of illiteracy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45933_379783328710561_135059279849635_1215373_514397011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010400" y="2438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Picking up the mango </a:t>
            </a:r>
            <a:endParaRPr lang="en-US" sz="3200" dirty="0"/>
          </a:p>
        </p:txBody>
      </p:sp>
      <p:sp>
        <p:nvSpPr>
          <p:cNvPr id="4" name="Left Arrow 3"/>
          <p:cNvSpPr/>
          <p:nvPr/>
        </p:nvSpPr>
        <p:spPr>
          <a:xfrm>
            <a:off x="6400800" y="2057400"/>
            <a:ext cx="2590800" cy="1905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2800" y="1219200"/>
            <a:ext cx="1219200" cy="1219200"/>
          </a:xfrm>
          <a:prstGeom prst="ellipse">
            <a:avLst/>
          </a:prstGeom>
          <a:noFill/>
          <a:ln w="571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457200"/>
            <a:ext cx="8153400" cy="57150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Silent Reading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6629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Vocabulary:</a:t>
            </a: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133600" y="2057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006" y="1752600"/>
            <a:ext cx="3110593" cy="149078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flipV="1">
            <a:off x="5943600" y="2286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9812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To become upset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28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Disappoint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3733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Climb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524000" y="3810000"/>
            <a:ext cx="1219200" cy="457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545933_379783328710561_135059279849635_1215373_514397011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3352801"/>
            <a:ext cx="3200399" cy="13716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6019800" y="3886200"/>
            <a:ext cx="990600" cy="4572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0" y="3505200"/>
            <a:ext cx="190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get on     to top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5181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Disagreed</a:t>
            </a:r>
            <a:endParaRPr lang="en-US" sz="3200" b="1" dirty="0"/>
          </a:p>
        </p:txBody>
      </p:sp>
      <p:sp>
        <p:nvSpPr>
          <p:cNvPr id="14" name="Right Arrow 13"/>
          <p:cNvSpPr/>
          <p:nvPr/>
        </p:nvSpPr>
        <p:spPr>
          <a:xfrm>
            <a:off x="2667000" y="5334000"/>
            <a:ext cx="2667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943600" y="5181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 Agreed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685800"/>
            <a:ext cx="53340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80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429000"/>
            <a:ext cx="86868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lphaLcParenR"/>
            </a:pPr>
            <a:r>
              <a:rPr lang="en-US" sz="4400" b="1" dirty="0" smtClean="0">
                <a:solidFill>
                  <a:srgbClr val="FF0000"/>
                </a:solidFill>
              </a:rPr>
              <a:t>Why was </a:t>
            </a:r>
            <a:r>
              <a:rPr lang="en-US" sz="4400" b="1" dirty="0" err="1" smtClean="0">
                <a:solidFill>
                  <a:srgbClr val="FF0000"/>
                </a:solidFill>
              </a:rPr>
              <a:t>Meena</a:t>
            </a:r>
            <a:r>
              <a:rPr lang="en-US" sz="4400" b="1" dirty="0" smtClean="0">
                <a:solidFill>
                  <a:srgbClr val="FF0000"/>
                </a:solidFill>
              </a:rPr>
              <a:t> disappointed?</a:t>
            </a:r>
          </a:p>
          <a:p>
            <a:pPr marL="742950" indent="-742950">
              <a:buAutoNum type="alphaLcParenR"/>
            </a:pPr>
            <a:r>
              <a:rPr lang="en-US" sz="4400" b="1" dirty="0" smtClean="0">
                <a:solidFill>
                  <a:srgbClr val="FF0000"/>
                </a:solidFill>
              </a:rPr>
              <a:t>What was the opinion of her grandmother?</a:t>
            </a:r>
          </a:p>
          <a:p>
            <a:pPr marL="742950" indent="-742950">
              <a:buAutoNum type="alphaLcParenR"/>
            </a:pPr>
            <a:r>
              <a:rPr lang="en-US" sz="4400" b="1" dirty="0" smtClean="0">
                <a:solidFill>
                  <a:srgbClr val="FF0000"/>
                </a:solidFill>
              </a:rPr>
              <a:t>What did her father say?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129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Shohag</dc:creator>
  <cp:lastModifiedBy>Mamtaz</cp:lastModifiedBy>
  <cp:revision>46</cp:revision>
  <dcterms:created xsi:type="dcterms:W3CDTF">2006-08-16T00:00:00Z</dcterms:created>
  <dcterms:modified xsi:type="dcterms:W3CDTF">2020-12-15T13:41:11Z</dcterms:modified>
</cp:coreProperties>
</file>