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305" r:id="rId5"/>
    <p:sldId id="30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18" r:id="rId18"/>
    <p:sldId id="316" r:id="rId19"/>
    <p:sldId id="324" r:id="rId20"/>
    <p:sldId id="325" r:id="rId21"/>
    <p:sldId id="274" r:id="rId22"/>
    <p:sldId id="284" r:id="rId23"/>
    <p:sldId id="323" r:id="rId24"/>
    <p:sldId id="301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E470D-1A3C-4A0A-8054-6498211A4C03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FDDF6B-5EB5-4AB7-B851-001E6BE9BF67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800" b="1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endParaRPr lang="en-US" sz="2800" b="1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r>
            <a:rPr lang="en-US" sz="3200" b="1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সংকোচ</a:t>
          </a:r>
          <a:r>
            <a: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rgbClr val="C00000"/>
            </a:solidFill>
          </a:endParaRPr>
        </a:p>
      </dgm:t>
    </dgm:pt>
    <dgm:pt modelId="{14D69717-E6A3-41ED-82CD-0B54AA11F56B}" type="parTrans" cxnId="{46C2D5B8-51EC-417C-A384-1CA2D484586C}">
      <dgm:prSet/>
      <dgm:spPr/>
      <dgm:t>
        <a:bodyPr/>
        <a:lstStyle/>
        <a:p>
          <a:endParaRPr lang="en-US"/>
        </a:p>
      </dgm:t>
    </dgm:pt>
    <dgm:pt modelId="{9B3112BC-8FD9-44AF-A225-287FB540DF52}" type="sibTrans" cxnId="{46C2D5B8-51EC-417C-A384-1CA2D484586C}">
      <dgm:prSet/>
      <dgm:spPr/>
      <dgm:t>
        <a:bodyPr/>
        <a:lstStyle/>
        <a:p>
          <a:endParaRPr lang="en-US"/>
        </a:p>
      </dgm:t>
    </dgm:pt>
    <dgm:pt modelId="{D0056ADB-CFF3-441E-B85A-D2EF66C52A25}">
      <dgm:prSet phldrT="[Text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b="1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endParaRPr lang="en-US" sz="2400" b="1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endParaRPr lang="en-US" sz="2400" b="1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4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রোগ</a:t>
          </a:r>
          <a:r>
            <a: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নির্ণয়</a:t>
          </a:r>
          <a:r>
            <a: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71BECD51-5C5B-4BDE-B45E-5762604B78F5}" type="parTrans" cxnId="{619056D5-1C6D-450A-98F4-E3B5D4712602}">
      <dgm:prSet/>
      <dgm:spPr/>
      <dgm:t>
        <a:bodyPr/>
        <a:lstStyle/>
        <a:p>
          <a:endParaRPr lang="en-US"/>
        </a:p>
      </dgm:t>
    </dgm:pt>
    <dgm:pt modelId="{70021959-2D27-47A5-B49B-B0878D48A5C5}" type="sibTrans" cxnId="{619056D5-1C6D-450A-98F4-E3B5D4712602}">
      <dgm:prSet/>
      <dgm:spPr/>
      <dgm:t>
        <a:bodyPr/>
        <a:lstStyle/>
        <a:p>
          <a:endParaRPr lang="en-US"/>
        </a:p>
      </dgm:t>
    </dgm:pt>
    <dgm:pt modelId="{E0312689-D8A8-4B3B-8E83-93B4FCD14152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b="1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endParaRPr lang="en-US" sz="2400" b="1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endParaRPr lang="en-US" sz="2400" b="1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400" b="1" dirty="0" err="1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গভীর</a:t>
          </a:r>
          <a:r>
            <a:rPr lang="en-US" sz="2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হতাশা</a:t>
          </a:r>
          <a:r>
            <a:rPr lang="en-US" sz="2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rgbClr val="FF0066"/>
            </a:solidFill>
          </a:endParaRPr>
        </a:p>
      </dgm:t>
    </dgm:pt>
    <dgm:pt modelId="{31318906-87E0-40C9-9354-7ECFE3A0359E}" type="parTrans" cxnId="{BD4C5E52-2360-46B3-9336-6233F966FD1A}">
      <dgm:prSet/>
      <dgm:spPr/>
      <dgm:t>
        <a:bodyPr/>
        <a:lstStyle/>
        <a:p>
          <a:endParaRPr lang="en-US"/>
        </a:p>
      </dgm:t>
    </dgm:pt>
    <dgm:pt modelId="{3AE162C4-66F8-49C5-819A-DE80C8750089}" type="sibTrans" cxnId="{BD4C5E52-2360-46B3-9336-6233F966FD1A}">
      <dgm:prSet/>
      <dgm:spPr/>
      <dgm:t>
        <a:bodyPr/>
        <a:lstStyle/>
        <a:p>
          <a:endParaRPr lang="en-US"/>
        </a:p>
      </dgm:t>
    </dgm:pt>
    <dgm:pt modelId="{F3A19BE7-FB17-4E72-9F6F-2E1637825171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800" b="1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endParaRPr lang="en-US" sz="2000" b="1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endParaRPr lang="en-US" sz="2000" b="1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0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ডাক্তার</a:t>
          </a:r>
          <a:r>
            <a: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দেখানো</a:t>
          </a:r>
          <a:r>
            <a:rPr lang="en-US" sz="1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1800" dirty="0">
            <a:solidFill>
              <a:schemeClr val="tx1"/>
            </a:solidFill>
          </a:endParaRPr>
        </a:p>
      </dgm:t>
    </dgm:pt>
    <dgm:pt modelId="{EA104EC7-688E-400E-B974-283A5545A88B}" type="sibTrans" cxnId="{2208918E-DD97-4287-A6D9-C581D9DC2E6C}">
      <dgm:prSet/>
      <dgm:spPr/>
      <dgm:t>
        <a:bodyPr/>
        <a:lstStyle/>
        <a:p>
          <a:endParaRPr lang="en-US"/>
        </a:p>
      </dgm:t>
    </dgm:pt>
    <dgm:pt modelId="{1A8D95CA-25D9-4567-90A3-F268F055FE76}" type="parTrans" cxnId="{2208918E-DD97-4287-A6D9-C581D9DC2E6C}">
      <dgm:prSet/>
      <dgm:spPr/>
      <dgm:t>
        <a:bodyPr/>
        <a:lstStyle/>
        <a:p>
          <a:endParaRPr lang="en-US"/>
        </a:p>
      </dgm:t>
    </dgm:pt>
    <dgm:pt modelId="{C15C53E6-6405-442E-AF02-54D2C2091A8D}" type="pres">
      <dgm:prSet presAssocID="{A39E470D-1A3C-4A0A-8054-6498211A4C03}" presName="cycle" presStyleCnt="0">
        <dgm:presLayoutVars>
          <dgm:dir/>
          <dgm:resizeHandles val="exact"/>
        </dgm:presLayoutVars>
      </dgm:prSet>
      <dgm:spPr/>
    </dgm:pt>
    <dgm:pt modelId="{D65C4421-3B53-48E5-9BFE-9883947DE754}" type="pres">
      <dgm:prSet presAssocID="{C3FDDF6B-5EB5-4AB7-B851-001E6BE9BF67}" presName="node" presStyleLbl="node1" presStyleIdx="0" presStyleCnt="4">
        <dgm:presLayoutVars>
          <dgm:bulletEnabled val="1"/>
        </dgm:presLayoutVars>
      </dgm:prSet>
      <dgm:spPr/>
    </dgm:pt>
    <dgm:pt modelId="{DA794519-AC54-4561-A5FF-BCE1481C34E6}" type="pres">
      <dgm:prSet presAssocID="{9B3112BC-8FD9-44AF-A225-287FB540DF52}" presName="sibTrans" presStyleLbl="sibTrans2D1" presStyleIdx="0" presStyleCnt="4" custLinFactNeighborX="80190" custLinFactNeighborY="-49203" custRadScaleRad="39078"/>
      <dgm:spPr/>
    </dgm:pt>
    <dgm:pt modelId="{D9E7C80E-A8CE-43A2-B26D-CE1323D9E64C}" type="pres">
      <dgm:prSet presAssocID="{9B3112BC-8FD9-44AF-A225-287FB540DF52}" presName="connectorText" presStyleLbl="sibTrans2D1" presStyleIdx="0" presStyleCnt="4"/>
      <dgm:spPr/>
    </dgm:pt>
    <dgm:pt modelId="{A167F83F-B96B-4091-92E0-9453BC769E40}" type="pres">
      <dgm:prSet presAssocID="{F3A19BE7-FB17-4E72-9F6F-2E1637825171}" presName="node" presStyleLbl="node1" presStyleIdx="1" presStyleCnt="4">
        <dgm:presLayoutVars>
          <dgm:bulletEnabled val="1"/>
        </dgm:presLayoutVars>
      </dgm:prSet>
      <dgm:spPr/>
    </dgm:pt>
    <dgm:pt modelId="{12BCB858-B0E8-4184-BD92-ADA509CF3DE9}" type="pres">
      <dgm:prSet presAssocID="{EA104EC7-688E-400E-B974-283A5545A88B}" presName="sibTrans" presStyleLbl="sibTrans2D1" presStyleIdx="1" presStyleCnt="4" custLinFactNeighborX="50490" custLinFactNeighborY="30459" custRadScaleRad="39078" custRadScaleInc="-2147483648"/>
      <dgm:spPr/>
    </dgm:pt>
    <dgm:pt modelId="{457BD373-A307-4608-8CCD-15052EB49C57}" type="pres">
      <dgm:prSet presAssocID="{EA104EC7-688E-400E-B974-283A5545A88B}" presName="connectorText" presStyleLbl="sibTrans2D1" presStyleIdx="1" presStyleCnt="4"/>
      <dgm:spPr/>
    </dgm:pt>
    <dgm:pt modelId="{E966E187-6EC2-492B-9ED9-D7920DDA4207}" type="pres">
      <dgm:prSet presAssocID="{D0056ADB-CFF3-441E-B85A-D2EF66C52A25}" presName="node" presStyleLbl="node1" presStyleIdx="2" presStyleCnt="4">
        <dgm:presLayoutVars>
          <dgm:bulletEnabled val="1"/>
        </dgm:presLayoutVars>
      </dgm:prSet>
      <dgm:spPr/>
    </dgm:pt>
    <dgm:pt modelId="{08863298-824B-45DD-B12B-3FD6E3681D28}" type="pres">
      <dgm:prSet presAssocID="{70021959-2D27-47A5-B49B-B0878D48A5C5}" presName="sibTrans" presStyleLbl="sibTrans2D1" presStyleIdx="2" presStyleCnt="4" custLinFactNeighborX="-67413" custLinFactNeighborY="56232"/>
      <dgm:spPr/>
    </dgm:pt>
    <dgm:pt modelId="{B52DCD91-3A02-4E4C-A729-752CBAD7A844}" type="pres">
      <dgm:prSet presAssocID="{70021959-2D27-47A5-B49B-B0878D48A5C5}" presName="connectorText" presStyleLbl="sibTrans2D1" presStyleIdx="2" presStyleCnt="4"/>
      <dgm:spPr/>
    </dgm:pt>
    <dgm:pt modelId="{AC013A27-4300-42F7-BCE6-7D7EEC836487}" type="pres">
      <dgm:prSet presAssocID="{E0312689-D8A8-4B3B-8E83-93B4FCD14152}" presName="node" presStyleLbl="node1" presStyleIdx="3" presStyleCnt="4" custRadScaleRad="98000">
        <dgm:presLayoutVars>
          <dgm:bulletEnabled val="1"/>
        </dgm:presLayoutVars>
      </dgm:prSet>
      <dgm:spPr/>
    </dgm:pt>
    <dgm:pt modelId="{2F0E88C5-AF2E-4506-806D-59698296F386}" type="pres">
      <dgm:prSet presAssocID="{3AE162C4-66F8-49C5-819A-DE80C8750089}" presName="sibTrans" presStyleLbl="sibTrans2D1" presStyleIdx="3" presStyleCnt="4" custLinFactNeighborX="-49827" custLinFactNeighborY="-51546"/>
      <dgm:spPr/>
    </dgm:pt>
    <dgm:pt modelId="{F54C4040-48BC-49A0-B731-72CF4F766F31}" type="pres">
      <dgm:prSet presAssocID="{3AE162C4-66F8-49C5-819A-DE80C8750089}" presName="connectorText" presStyleLbl="sibTrans2D1" presStyleIdx="3" presStyleCnt="4"/>
      <dgm:spPr/>
    </dgm:pt>
  </dgm:ptLst>
  <dgm:cxnLst>
    <dgm:cxn modelId="{8DBF2215-E050-416B-AB7A-570915B81CFA}" type="presOf" srcId="{EA104EC7-688E-400E-B974-283A5545A88B}" destId="{457BD373-A307-4608-8CCD-15052EB49C57}" srcOrd="1" destOrd="0" presId="urn:microsoft.com/office/officeart/2005/8/layout/cycle2"/>
    <dgm:cxn modelId="{9885C31C-EFFE-44F0-B08A-9939ADC1624F}" type="presOf" srcId="{9B3112BC-8FD9-44AF-A225-287FB540DF52}" destId="{DA794519-AC54-4561-A5FF-BCE1481C34E6}" srcOrd="0" destOrd="0" presId="urn:microsoft.com/office/officeart/2005/8/layout/cycle2"/>
    <dgm:cxn modelId="{E7B8343B-A83A-4B10-943A-84FD01BC4B95}" type="presOf" srcId="{A39E470D-1A3C-4A0A-8054-6498211A4C03}" destId="{C15C53E6-6405-442E-AF02-54D2C2091A8D}" srcOrd="0" destOrd="0" presId="urn:microsoft.com/office/officeart/2005/8/layout/cycle2"/>
    <dgm:cxn modelId="{BD4C5E52-2360-46B3-9336-6233F966FD1A}" srcId="{A39E470D-1A3C-4A0A-8054-6498211A4C03}" destId="{E0312689-D8A8-4B3B-8E83-93B4FCD14152}" srcOrd="3" destOrd="0" parTransId="{31318906-87E0-40C9-9354-7ECFE3A0359E}" sibTransId="{3AE162C4-66F8-49C5-819A-DE80C8750089}"/>
    <dgm:cxn modelId="{DC32CE76-3B63-4CC3-8CF6-F85DAF85A79F}" type="presOf" srcId="{3AE162C4-66F8-49C5-819A-DE80C8750089}" destId="{2F0E88C5-AF2E-4506-806D-59698296F386}" srcOrd="0" destOrd="0" presId="urn:microsoft.com/office/officeart/2005/8/layout/cycle2"/>
    <dgm:cxn modelId="{CCAA4D84-B93A-4AD5-93A0-9965DF31984E}" type="presOf" srcId="{D0056ADB-CFF3-441E-B85A-D2EF66C52A25}" destId="{E966E187-6EC2-492B-9ED9-D7920DDA4207}" srcOrd="0" destOrd="0" presId="urn:microsoft.com/office/officeart/2005/8/layout/cycle2"/>
    <dgm:cxn modelId="{47B6B688-97BD-4575-A63B-231E4F6A3988}" type="presOf" srcId="{3AE162C4-66F8-49C5-819A-DE80C8750089}" destId="{F54C4040-48BC-49A0-B731-72CF4F766F31}" srcOrd="1" destOrd="0" presId="urn:microsoft.com/office/officeart/2005/8/layout/cycle2"/>
    <dgm:cxn modelId="{36C2268A-7925-424B-B547-DE0187E05096}" type="presOf" srcId="{70021959-2D27-47A5-B49B-B0878D48A5C5}" destId="{08863298-824B-45DD-B12B-3FD6E3681D28}" srcOrd="0" destOrd="0" presId="urn:microsoft.com/office/officeart/2005/8/layout/cycle2"/>
    <dgm:cxn modelId="{2208918E-DD97-4287-A6D9-C581D9DC2E6C}" srcId="{A39E470D-1A3C-4A0A-8054-6498211A4C03}" destId="{F3A19BE7-FB17-4E72-9F6F-2E1637825171}" srcOrd="1" destOrd="0" parTransId="{1A8D95CA-25D9-4567-90A3-F268F055FE76}" sibTransId="{EA104EC7-688E-400E-B974-283A5545A88B}"/>
    <dgm:cxn modelId="{AB0FC49D-F80B-451D-89D6-CA9D733D644B}" type="presOf" srcId="{F3A19BE7-FB17-4E72-9F6F-2E1637825171}" destId="{A167F83F-B96B-4091-92E0-9453BC769E40}" srcOrd="0" destOrd="0" presId="urn:microsoft.com/office/officeart/2005/8/layout/cycle2"/>
    <dgm:cxn modelId="{E6F90AAA-1709-4FEF-8A2A-B6D6FBFC913D}" type="presOf" srcId="{EA104EC7-688E-400E-B974-283A5545A88B}" destId="{12BCB858-B0E8-4184-BD92-ADA509CF3DE9}" srcOrd="0" destOrd="0" presId="urn:microsoft.com/office/officeart/2005/8/layout/cycle2"/>
    <dgm:cxn modelId="{DF2E27AC-EA7F-47EE-84DF-064436DB453C}" type="presOf" srcId="{70021959-2D27-47A5-B49B-B0878D48A5C5}" destId="{B52DCD91-3A02-4E4C-A729-752CBAD7A844}" srcOrd="1" destOrd="0" presId="urn:microsoft.com/office/officeart/2005/8/layout/cycle2"/>
    <dgm:cxn modelId="{01DBFAAD-C787-41BE-B255-9611992B634C}" type="presOf" srcId="{C3FDDF6B-5EB5-4AB7-B851-001E6BE9BF67}" destId="{D65C4421-3B53-48E5-9BFE-9883947DE754}" srcOrd="0" destOrd="0" presId="urn:microsoft.com/office/officeart/2005/8/layout/cycle2"/>
    <dgm:cxn modelId="{46C2D5B8-51EC-417C-A384-1CA2D484586C}" srcId="{A39E470D-1A3C-4A0A-8054-6498211A4C03}" destId="{C3FDDF6B-5EB5-4AB7-B851-001E6BE9BF67}" srcOrd="0" destOrd="0" parTransId="{14D69717-E6A3-41ED-82CD-0B54AA11F56B}" sibTransId="{9B3112BC-8FD9-44AF-A225-287FB540DF52}"/>
    <dgm:cxn modelId="{2CA5ABBE-D8F1-41B4-A055-3AC90A975A0B}" type="presOf" srcId="{E0312689-D8A8-4B3B-8E83-93B4FCD14152}" destId="{AC013A27-4300-42F7-BCE6-7D7EEC836487}" srcOrd="0" destOrd="0" presId="urn:microsoft.com/office/officeart/2005/8/layout/cycle2"/>
    <dgm:cxn modelId="{6C707CC4-B716-4FC8-9197-21B6C91DA80D}" type="presOf" srcId="{9B3112BC-8FD9-44AF-A225-287FB540DF52}" destId="{D9E7C80E-A8CE-43A2-B26D-CE1323D9E64C}" srcOrd="1" destOrd="0" presId="urn:microsoft.com/office/officeart/2005/8/layout/cycle2"/>
    <dgm:cxn modelId="{619056D5-1C6D-450A-98F4-E3B5D4712602}" srcId="{A39E470D-1A3C-4A0A-8054-6498211A4C03}" destId="{D0056ADB-CFF3-441E-B85A-D2EF66C52A25}" srcOrd="2" destOrd="0" parTransId="{71BECD51-5C5B-4BDE-B45E-5762604B78F5}" sibTransId="{70021959-2D27-47A5-B49B-B0878D48A5C5}"/>
    <dgm:cxn modelId="{7F26F5C4-EBA4-4E37-AE8A-91CE4AE94F02}" type="presParOf" srcId="{C15C53E6-6405-442E-AF02-54D2C2091A8D}" destId="{D65C4421-3B53-48E5-9BFE-9883947DE754}" srcOrd="0" destOrd="0" presId="urn:microsoft.com/office/officeart/2005/8/layout/cycle2"/>
    <dgm:cxn modelId="{522BFA11-4CA6-4410-899C-1A3A0C65AAD4}" type="presParOf" srcId="{C15C53E6-6405-442E-AF02-54D2C2091A8D}" destId="{DA794519-AC54-4561-A5FF-BCE1481C34E6}" srcOrd="1" destOrd="0" presId="urn:microsoft.com/office/officeart/2005/8/layout/cycle2"/>
    <dgm:cxn modelId="{AF3040C4-8FB5-49D8-8B57-C40A460DFFA3}" type="presParOf" srcId="{DA794519-AC54-4561-A5FF-BCE1481C34E6}" destId="{D9E7C80E-A8CE-43A2-B26D-CE1323D9E64C}" srcOrd="0" destOrd="0" presId="urn:microsoft.com/office/officeart/2005/8/layout/cycle2"/>
    <dgm:cxn modelId="{EC38BC4F-F4C6-4535-A583-3FD9257F2BB0}" type="presParOf" srcId="{C15C53E6-6405-442E-AF02-54D2C2091A8D}" destId="{A167F83F-B96B-4091-92E0-9453BC769E40}" srcOrd="2" destOrd="0" presId="urn:microsoft.com/office/officeart/2005/8/layout/cycle2"/>
    <dgm:cxn modelId="{C88022C7-5F1B-48E1-877C-B89D91D8D17F}" type="presParOf" srcId="{C15C53E6-6405-442E-AF02-54D2C2091A8D}" destId="{12BCB858-B0E8-4184-BD92-ADA509CF3DE9}" srcOrd="3" destOrd="0" presId="urn:microsoft.com/office/officeart/2005/8/layout/cycle2"/>
    <dgm:cxn modelId="{AFE65D6C-AB91-4051-975D-EE849F83E369}" type="presParOf" srcId="{12BCB858-B0E8-4184-BD92-ADA509CF3DE9}" destId="{457BD373-A307-4608-8CCD-15052EB49C57}" srcOrd="0" destOrd="0" presId="urn:microsoft.com/office/officeart/2005/8/layout/cycle2"/>
    <dgm:cxn modelId="{4EADB1A3-32E6-411D-B186-FC0C57E53C14}" type="presParOf" srcId="{C15C53E6-6405-442E-AF02-54D2C2091A8D}" destId="{E966E187-6EC2-492B-9ED9-D7920DDA4207}" srcOrd="4" destOrd="0" presId="urn:microsoft.com/office/officeart/2005/8/layout/cycle2"/>
    <dgm:cxn modelId="{EF483449-14D0-4FC0-89D2-BCBEBF01D137}" type="presParOf" srcId="{C15C53E6-6405-442E-AF02-54D2C2091A8D}" destId="{08863298-824B-45DD-B12B-3FD6E3681D28}" srcOrd="5" destOrd="0" presId="urn:microsoft.com/office/officeart/2005/8/layout/cycle2"/>
    <dgm:cxn modelId="{89682484-B9B2-4BF1-87B5-081CBBA574E2}" type="presParOf" srcId="{08863298-824B-45DD-B12B-3FD6E3681D28}" destId="{B52DCD91-3A02-4E4C-A729-752CBAD7A844}" srcOrd="0" destOrd="0" presId="urn:microsoft.com/office/officeart/2005/8/layout/cycle2"/>
    <dgm:cxn modelId="{7F516F5B-0770-42F9-B219-A7C71257163B}" type="presParOf" srcId="{C15C53E6-6405-442E-AF02-54D2C2091A8D}" destId="{AC013A27-4300-42F7-BCE6-7D7EEC836487}" srcOrd="6" destOrd="0" presId="urn:microsoft.com/office/officeart/2005/8/layout/cycle2"/>
    <dgm:cxn modelId="{AB16BB19-1897-4998-A8D1-BE72ECDDE5E8}" type="presParOf" srcId="{C15C53E6-6405-442E-AF02-54D2C2091A8D}" destId="{2F0E88C5-AF2E-4506-806D-59698296F386}" srcOrd="7" destOrd="0" presId="urn:microsoft.com/office/officeart/2005/8/layout/cycle2"/>
    <dgm:cxn modelId="{46489F96-BF24-4756-954F-B12173389A9A}" type="presParOf" srcId="{2F0E88C5-AF2E-4506-806D-59698296F386}" destId="{F54C4040-48BC-49A0-B731-72CF4F766F3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793C3-62E8-4E90-8DA0-B580406724B7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B498CA-6AA3-4B02-BBDC-4071283E0118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১.সিফিলিস </a:t>
          </a:r>
          <a:endParaRPr lang="en-US" b="1" dirty="0">
            <a:solidFill>
              <a:schemeClr val="tx1"/>
            </a:solidFill>
          </a:endParaRPr>
        </a:p>
      </dgm:t>
    </dgm:pt>
    <dgm:pt modelId="{8BCD7E44-9517-42CE-BB3E-06CA917F23F4}" type="parTrans" cxnId="{7D8AD9D6-B84E-47AE-80AC-20B5061AF731}">
      <dgm:prSet/>
      <dgm:spPr/>
      <dgm:t>
        <a:bodyPr/>
        <a:lstStyle/>
        <a:p>
          <a:endParaRPr lang="en-US"/>
        </a:p>
      </dgm:t>
    </dgm:pt>
    <dgm:pt modelId="{83FAE0BD-27B6-431E-86F0-D20B84E0DACF}" type="sibTrans" cxnId="{7D8AD9D6-B84E-47AE-80AC-20B5061AF731}">
      <dgm:prSet/>
      <dgm:spPr/>
      <dgm:t>
        <a:bodyPr/>
        <a:lstStyle/>
        <a:p>
          <a:endParaRPr lang="en-US"/>
        </a:p>
      </dgm:t>
    </dgm:pt>
    <dgm:pt modelId="{B84A56EC-999E-4DAB-9817-8A9ADA6E7CC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২.গনোরিয়া </a:t>
          </a:r>
          <a:endParaRPr lang="en-US" b="1" dirty="0">
            <a:solidFill>
              <a:schemeClr val="tx1"/>
            </a:solidFill>
          </a:endParaRPr>
        </a:p>
      </dgm:t>
    </dgm:pt>
    <dgm:pt modelId="{88AB6C18-934A-4853-8586-9A8B1341AB65}" type="parTrans" cxnId="{06B8D753-C6EE-4059-BB96-081ADD30FE05}">
      <dgm:prSet/>
      <dgm:spPr/>
      <dgm:t>
        <a:bodyPr/>
        <a:lstStyle/>
        <a:p>
          <a:endParaRPr lang="en-US"/>
        </a:p>
      </dgm:t>
    </dgm:pt>
    <dgm:pt modelId="{223A6DD0-FC89-4327-8023-EDE41FE19222}" type="sibTrans" cxnId="{06B8D753-C6EE-4059-BB96-081ADD30FE05}">
      <dgm:prSet/>
      <dgm:spPr/>
      <dgm:t>
        <a:bodyPr/>
        <a:lstStyle/>
        <a:p>
          <a:endParaRPr lang="en-US"/>
        </a:p>
      </dgm:t>
    </dgm:pt>
    <dgm:pt modelId="{8AA9567D-C0E9-4581-82B1-1A8CD82C6B09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৩.এইডস </a:t>
          </a:r>
          <a:endParaRPr lang="en-US" b="1" dirty="0">
            <a:solidFill>
              <a:schemeClr val="tx1"/>
            </a:solidFill>
          </a:endParaRPr>
        </a:p>
      </dgm:t>
    </dgm:pt>
    <dgm:pt modelId="{469CC458-0BA7-4128-8DDA-641EEB1B1C30}" type="parTrans" cxnId="{5978C0F0-5D2B-4E79-A646-177ECBABBD06}">
      <dgm:prSet/>
      <dgm:spPr/>
      <dgm:t>
        <a:bodyPr/>
        <a:lstStyle/>
        <a:p>
          <a:endParaRPr lang="en-US"/>
        </a:p>
      </dgm:t>
    </dgm:pt>
    <dgm:pt modelId="{2C23752E-DB4D-49DF-8D00-39E0D8FFA08C}" type="sibTrans" cxnId="{5978C0F0-5D2B-4E79-A646-177ECBABBD06}">
      <dgm:prSet/>
      <dgm:spPr/>
      <dgm:t>
        <a:bodyPr/>
        <a:lstStyle/>
        <a:p>
          <a:endParaRPr lang="en-US"/>
        </a:p>
      </dgm:t>
    </dgm:pt>
    <dgm:pt modelId="{AD3D69CE-4CC9-4753-BB07-D9A31D35E2CB}" type="pres">
      <dgm:prSet presAssocID="{B27793C3-62E8-4E90-8DA0-B580406724B7}" presName="cycle" presStyleCnt="0">
        <dgm:presLayoutVars>
          <dgm:dir/>
          <dgm:resizeHandles val="exact"/>
        </dgm:presLayoutVars>
      </dgm:prSet>
      <dgm:spPr/>
    </dgm:pt>
    <dgm:pt modelId="{EC3F6737-C86A-4463-BA35-3AF04BCE463F}" type="pres">
      <dgm:prSet presAssocID="{E7B498CA-6AA3-4B02-BBDC-4071283E0118}" presName="node" presStyleLbl="node1" presStyleIdx="0" presStyleCnt="3" custScaleX="80462" custScaleY="80462" custRadScaleRad="65476" custRadScaleInc="16269">
        <dgm:presLayoutVars>
          <dgm:bulletEnabled val="1"/>
        </dgm:presLayoutVars>
      </dgm:prSet>
      <dgm:spPr/>
    </dgm:pt>
    <dgm:pt modelId="{ED74BFB2-00AB-4E3B-A5EE-42AF92C4BAD5}" type="pres">
      <dgm:prSet presAssocID="{83FAE0BD-27B6-431E-86F0-D20B84E0DACF}" presName="sibTrans" presStyleLbl="sibTrans2D1" presStyleIdx="0" presStyleCnt="3" custAng="457530" custScaleX="143096" custLinFactX="21365" custLinFactNeighborX="100000" custLinFactNeighborY="-74279" custRadScaleRad="148139"/>
      <dgm:spPr/>
    </dgm:pt>
    <dgm:pt modelId="{4D490176-00FC-4CB7-A486-EA85B8536FC9}" type="pres">
      <dgm:prSet presAssocID="{83FAE0BD-27B6-431E-86F0-D20B84E0DACF}" presName="connectorText" presStyleLbl="sibTrans2D1" presStyleIdx="0" presStyleCnt="3"/>
      <dgm:spPr/>
    </dgm:pt>
    <dgm:pt modelId="{A5C504C6-CD85-464B-9769-53A6051CA429}" type="pres">
      <dgm:prSet presAssocID="{B84A56EC-999E-4DAB-9817-8A9ADA6E7CCF}" presName="node" presStyleLbl="node1" presStyleIdx="1" presStyleCnt="3" custScaleX="81177" custScaleY="81177" custRadScaleRad="128348" custRadScaleInc="-7347">
        <dgm:presLayoutVars>
          <dgm:bulletEnabled val="1"/>
        </dgm:presLayoutVars>
      </dgm:prSet>
      <dgm:spPr/>
    </dgm:pt>
    <dgm:pt modelId="{B6F03FE8-FFBF-4A1F-9273-D8B0105E43FE}" type="pres">
      <dgm:prSet presAssocID="{223A6DD0-FC89-4327-8023-EDE41FE19222}" presName="sibTrans" presStyleLbl="sibTrans2D1" presStyleIdx="1" presStyleCnt="3" custAng="21555622" custScaleX="103818" custLinFactNeighborX="-6632" custLinFactNeighborY="11859" custRadScaleRad="0"/>
      <dgm:spPr/>
    </dgm:pt>
    <dgm:pt modelId="{28DA6845-0700-49E4-9500-A10A87198102}" type="pres">
      <dgm:prSet presAssocID="{223A6DD0-FC89-4327-8023-EDE41FE19222}" presName="connectorText" presStyleLbl="sibTrans2D1" presStyleIdx="1" presStyleCnt="3"/>
      <dgm:spPr/>
    </dgm:pt>
    <dgm:pt modelId="{CF4222B1-BA71-4179-8EB4-90D8C0FFDF78}" type="pres">
      <dgm:prSet presAssocID="{8AA9567D-C0E9-4581-82B1-1A8CD82C6B09}" presName="node" presStyleLbl="node1" presStyleIdx="2" presStyleCnt="3" custScaleX="78212" custScaleY="78212" custRadScaleRad="109270" custRadScaleInc="1017">
        <dgm:presLayoutVars>
          <dgm:bulletEnabled val="1"/>
        </dgm:presLayoutVars>
      </dgm:prSet>
      <dgm:spPr/>
    </dgm:pt>
    <dgm:pt modelId="{B30136F2-C0CB-4E1F-AC80-70163185E51A}" type="pres">
      <dgm:prSet presAssocID="{2C23752E-DB4D-49DF-8D00-39E0D8FFA08C}" presName="sibTrans" presStyleLbl="sibTrans2D1" presStyleIdx="2" presStyleCnt="3" custAng="742208" custScaleX="162552" custLinFactNeighborX="-73419" custLinFactNeighborY="-75483" custRadScaleRad="87381" custRadScaleInc="-2147483648"/>
      <dgm:spPr/>
    </dgm:pt>
    <dgm:pt modelId="{8274E79F-7D7E-4CE3-85E4-E9E4FACA7F1C}" type="pres">
      <dgm:prSet presAssocID="{2C23752E-DB4D-49DF-8D00-39E0D8FFA08C}" presName="connectorText" presStyleLbl="sibTrans2D1" presStyleIdx="2" presStyleCnt="3"/>
      <dgm:spPr/>
    </dgm:pt>
  </dgm:ptLst>
  <dgm:cxnLst>
    <dgm:cxn modelId="{52E32A05-3940-46E9-8F65-4DF35BAFF6B5}" type="presOf" srcId="{2C23752E-DB4D-49DF-8D00-39E0D8FFA08C}" destId="{8274E79F-7D7E-4CE3-85E4-E9E4FACA7F1C}" srcOrd="1" destOrd="0" presId="urn:microsoft.com/office/officeart/2005/8/layout/cycle2"/>
    <dgm:cxn modelId="{6076F11A-11E8-4C66-8071-317877EC5DE5}" type="presOf" srcId="{2C23752E-DB4D-49DF-8D00-39E0D8FFA08C}" destId="{B30136F2-C0CB-4E1F-AC80-70163185E51A}" srcOrd="0" destOrd="0" presId="urn:microsoft.com/office/officeart/2005/8/layout/cycle2"/>
    <dgm:cxn modelId="{C8DDA840-9EAE-4721-8C2A-4DDE4C64C84D}" type="presOf" srcId="{B84A56EC-999E-4DAB-9817-8A9ADA6E7CCF}" destId="{A5C504C6-CD85-464B-9769-53A6051CA429}" srcOrd="0" destOrd="0" presId="urn:microsoft.com/office/officeart/2005/8/layout/cycle2"/>
    <dgm:cxn modelId="{4559075C-B2A3-455F-A4E1-FDC0835F2DDD}" type="presOf" srcId="{8AA9567D-C0E9-4581-82B1-1A8CD82C6B09}" destId="{CF4222B1-BA71-4179-8EB4-90D8C0FFDF78}" srcOrd="0" destOrd="0" presId="urn:microsoft.com/office/officeart/2005/8/layout/cycle2"/>
    <dgm:cxn modelId="{E5A22743-D316-4554-948C-47F4A9753D77}" type="presOf" srcId="{223A6DD0-FC89-4327-8023-EDE41FE19222}" destId="{B6F03FE8-FFBF-4A1F-9273-D8B0105E43FE}" srcOrd="0" destOrd="0" presId="urn:microsoft.com/office/officeart/2005/8/layout/cycle2"/>
    <dgm:cxn modelId="{CEAF9351-BC2E-4AA7-A37F-89E5D1BFAF4F}" type="presOf" srcId="{83FAE0BD-27B6-431E-86F0-D20B84E0DACF}" destId="{4D490176-00FC-4CB7-A486-EA85B8536FC9}" srcOrd="1" destOrd="0" presId="urn:microsoft.com/office/officeart/2005/8/layout/cycle2"/>
    <dgm:cxn modelId="{06B8D753-C6EE-4059-BB96-081ADD30FE05}" srcId="{B27793C3-62E8-4E90-8DA0-B580406724B7}" destId="{B84A56EC-999E-4DAB-9817-8A9ADA6E7CCF}" srcOrd="1" destOrd="0" parTransId="{88AB6C18-934A-4853-8586-9A8B1341AB65}" sibTransId="{223A6DD0-FC89-4327-8023-EDE41FE19222}"/>
    <dgm:cxn modelId="{3503DA77-0DBC-4226-98FD-139CC8A3350F}" type="presOf" srcId="{83FAE0BD-27B6-431E-86F0-D20B84E0DACF}" destId="{ED74BFB2-00AB-4E3B-A5EE-42AF92C4BAD5}" srcOrd="0" destOrd="0" presId="urn:microsoft.com/office/officeart/2005/8/layout/cycle2"/>
    <dgm:cxn modelId="{DF95927A-7922-4FB9-BDF9-68043EFA5986}" type="presOf" srcId="{B27793C3-62E8-4E90-8DA0-B580406724B7}" destId="{AD3D69CE-4CC9-4753-BB07-D9A31D35E2CB}" srcOrd="0" destOrd="0" presId="urn:microsoft.com/office/officeart/2005/8/layout/cycle2"/>
    <dgm:cxn modelId="{6F4C8FB8-EC93-4295-BB06-95F30B9753A9}" type="presOf" srcId="{E7B498CA-6AA3-4B02-BBDC-4071283E0118}" destId="{EC3F6737-C86A-4463-BA35-3AF04BCE463F}" srcOrd="0" destOrd="0" presId="urn:microsoft.com/office/officeart/2005/8/layout/cycle2"/>
    <dgm:cxn modelId="{7D8AD9D6-B84E-47AE-80AC-20B5061AF731}" srcId="{B27793C3-62E8-4E90-8DA0-B580406724B7}" destId="{E7B498CA-6AA3-4B02-BBDC-4071283E0118}" srcOrd="0" destOrd="0" parTransId="{8BCD7E44-9517-42CE-BB3E-06CA917F23F4}" sibTransId="{83FAE0BD-27B6-431E-86F0-D20B84E0DACF}"/>
    <dgm:cxn modelId="{147A3AEF-D0FE-44FF-BE5E-8A02680396DF}" type="presOf" srcId="{223A6DD0-FC89-4327-8023-EDE41FE19222}" destId="{28DA6845-0700-49E4-9500-A10A87198102}" srcOrd="1" destOrd="0" presId="urn:microsoft.com/office/officeart/2005/8/layout/cycle2"/>
    <dgm:cxn modelId="{5978C0F0-5D2B-4E79-A646-177ECBABBD06}" srcId="{B27793C3-62E8-4E90-8DA0-B580406724B7}" destId="{8AA9567D-C0E9-4581-82B1-1A8CD82C6B09}" srcOrd="2" destOrd="0" parTransId="{469CC458-0BA7-4128-8DDA-641EEB1B1C30}" sibTransId="{2C23752E-DB4D-49DF-8D00-39E0D8FFA08C}"/>
    <dgm:cxn modelId="{CED4FF9E-ABC8-4000-AB0B-E2C7828508CB}" type="presParOf" srcId="{AD3D69CE-4CC9-4753-BB07-D9A31D35E2CB}" destId="{EC3F6737-C86A-4463-BA35-3AF04BCE463F}" srcOrd="0" destOrd="0" presId="urn:microsoft.com/office/officeart/2005/8/layout/cycle2"/>
    <dgm:cxn modelId="{D7304E8F-F7DF-46F5-A833-54C5499BA854}" type="presParOf" srcId="{AD3D69CE-4CC9-4753-BB07-D9A31D35E2CB}" destId="{ED74BFB2-00AB-4E3B-A5EE-42AF92C4BAD5}" srcOrd="1" destOrd="0" presId="urn:microsoft.com/office/officeart/2005/8/layout/cycle2"/>
    <dgm:cxn modelId="{EC28293D-0B5F-4791-AED4-9814854C990F}" type="presParOf" srcId="{ED74BFB2-00AB-4E3B-A5EE-42AF92C4BAD5}" destId="{4D490176-00FC-4CB7-A486-EA85B8536FC9}" srcOrd="0" destOrd="0" presId="urn:microsoft.com/office/officeart/2005/8/layout/cycle2"/>
    <dgm:cxn modelId="{59BE7C82-A05D-4FAB-8A1B-0793E1587690}" type="presParOf" srcId="{AD3D69CE-4CC9-4753-BB07-D9A31D35E2CB}" destId="{A5C504C6-CD85-464B-9769-53A6051CA429}" srcOrd="2" destOrd="0" presId="urn:microsoft.com/office/officeart/2005/8/layout/cycle2"/>
    <dgm:cxn modelId="{9C323E8B-8651-48F5-9941-C6DAF344F941}" type="presParOf" srcId="{AD3D69CE-4CC9-4753-BB07-D9A31D35E2CB}" destId="{B6F03FE8-FFBF-4A1F-9273-D8B0105E43FE}" srcOrd="3" destOrd="0" presId="urn:microsoft.com/office/officeart/2005/8/layout/cycle2"/>
    <dgm:cxn modelId="{E271C336-3349-44EC-87E1-D54F1B8F8CFC}" type="presParOf" srcId="{B6F03FE8-FFBF-4A1F-9273-D8B0105E43FE}" destId="{28DA6845-0700-49E4-9500-A10A87198102}" srcOrd="0" destOrd="0" presId="urn:microsoft.com/office/officeart/2005/8/layout/cycle2"/>
    <dgm:cxn modelId="{E0980205-67FD-4344-80EB-4944B15A84C4}" type="presParOf" srcId="{AD3D69CE-4CC9-4753-BB07-D9A31D35E2CB}" destId="{CF4222B1-BA71-4179-8EB4-90D8C0FFDF78}" srcOrd="4" destOrd="0" presId="urn:microsoft.com/office/officeart/2005/8/layout/cycle2"/>
    <dgm:cxn modelId="{50B90726-E69C-406C-B129-83DE93B0EFB8}" type="presParOf" srcId="{AD3D69CE-4CC9-4753-BB07-D9A31D35E2CB}" destId="{B30136F2-C0CB-4E1F-AC80-70163185E51A}" srcOrd="5" destOrd="0" presId="urn:microsoft.com/office/officeart/2005/8/layout/cycle2"/>
    <dgm:cxn modelId="{BBBCDF50-B13D-4B66-B39B-D7C1D4420A09}" type="presParOf" srcId="{B30136F2-C0CB-4E1F-AC80-70163185E51A}" destId="{8274E79F-7D7E-4CE3-85E4-E9E4FACA7F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C4421-3B53-48E5-9BFE-9883947DE754}">
      <dsp:nvSpPr>
        <dsp:cNvPr id="0" name=""/>
        <dsp:cNvSpPr/>
      </dsp:nvSpPr>
      <dsp:spPr>
        <a:xfrm>
          <a:off x="3573374" y="1834"/>
          <a:ext cx="1899321" cy="189932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সংকোচ</a:t>
          </a:r>
          <a:r>
            <a:rPr lang="en-US" sz="3200" b="1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rgbClr val="C00000"/>
            </a:solidFill>
          </a:endParaRPr>
        </a:p>
      </dsp:txBody>
      <dsp:txXfrm>
        <a:off x="3851523" y="279983"/>
        <a:ext cx="1343023" cy="1343023"/>
      </dsp:txXfrm>
    </dsp:sp>
    <dsp:sp modelId="{DA794519-AC54-4561-A5FF-BCE1481C34E6}">
      <dsp:nvSpPr>
        <dsp:cNvPr id="0" name=""/>
        <dsp:cNvSpPr/>
      </dsp:nvSpPr>
      <dsp:spPr>
        <a:xfrm rot="2700000">
          <a:off x="5673489" y="1313669"/>
          <a:ext cx="504697" cy="641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695662" y="1388342"/>
        <a:ext cx="353288" cy="384613"/>
      </dsp:txXfrm>
    </dsp:sp>
    <dsp:sp modelId="{A167F83F-B96B-4091-92E0-9453BC769E40}">
      <dsp:nvSpPr>
        <dsp:cNvPr id="0" name=""/>
        <dsp:cNvSpPr/>
      </dsp:nvSpPr>
      <dsp:spPr>
        <a:xfrm>
          <a:off x="5589747" y="2018207"/>
          <a:ext cx="1899321" cy="1899321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ডাক্তার</a:t>
          </a:r>
          <a:r>
            <a:rPr lang="en-US" sz="2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দেখানো</a:t>
          </a:r>
          <a:r>
            <a:rPr lang="en-US" sz="1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867896" y="2296356"/>
        <a:ext cx="1343023" cy="1343023"/>
      </dsp:txXfrm>
    </dsp:sp>
    <dsp:sp modelId="{12BCB858-B0E8-4184-BD92-ADA509CF3DE9}">
      <dsp:nvSpPr>
        <dsp:cNvPr id="0" name=""/>
        <dsp:cNvSpPr/>
      </dsp:nvSpPr>
      <dsp:spPr>
        <a:xfrm rot="8100000">
          <a:off x="5543794" y="3840692"/>
          <a:ext cx="504697" cy="641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5673030" y="3915365"/>
        <a:ext cx="353288" cy="384613"/>
      </dsp:txXfrm>
    </dsp:sp>
    <dsp:sp modelId="{E966E187-6EC2-492B-9ED9-D7920DDA4207}">
      <dsp:nvSpPr>
        <dsp:cNvPr id="0" name=""/>
        <dsp:cNvSpPr/>
      </dsp:nvSpPr>
      <dsp:spPr>
        <a:xfrm>
          <a:off x="3573374" y="4034579"/>
          <a:ext cx="1899321" cy="1899321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রোগ</a:t>
          </a:r>
          <a:r>
            <a:rPr lang="en-US" sz="24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নির্ণয়</a:t>
          </a:r>
          <a:r>
            <a:rPr lang="en-US" sz="24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3851523" y="4312728"/>
        <a:ext cx="1343023" cy="1343023"/>
      </dsp:txXfrm>
    </dsp:sp>
    <dsp:sp modelId="{08863298-824B-45DD-B12B-3FD6E3681D28}">
      <dsp:nvSpPr>
        <dsp:cNvPr id="0" name=""/>
        <dsp:cNvSpPr/>
      </dsp:nvSpPr>
      <dsp:spPr>
        <a:xfrm rot="13534724">
          <a:off x="2969787" y="4025900"/>
          <a:ext cx="489660" cy="641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094645" y="4206562"/>
        <a:ext cx="342762" cy="384613"/>
      </dsp:txXfrm>
    </dsp:sp>
    <dsp:sp modelId="{AC013A27-4300-42F7-BCE6-7D7EEC836487}">
      <dsp:nvSpPr>
        <dsp:cNvPr id="0" name=""/>
        <dsp:cNvSpPr/>
      </dsp:nvSpPr>
      <dsp:spPr>
        <a:xfrm>
          <a:off x="1597329" y="2018207"/>
          <a:ext cx="1899321" cy="1899321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গভীর</a:t>
          </a:r>
          <a:r>
            <a:rPr lang="en-US" sz="2400" b="1" kern="1200" dirty="0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হতাশা</a:t>
          </a:r>
          <a:r>
            <a:rPr lang="en-US" sz="2400" b="1" kern="1200" dirty="0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solidFill>
              <a:srgbClr val="FF0066"/>
            </a:solidFill>
          </a:endParaRPr>
        </a:p>
      </dsp:txBody>
      <dsp:txXfrm>
        <a:off x="1875478" y="2296356"/>
        <a:ext cx="1343023" cy="1343023"/>
      </dsp:txXfrm>
    </dsp:sp>
    <dsp:sp modelId="{2F0E88C5-AF2E-4506-806D-59698296F386}">
      <dsp:nvSpPr>
        <dsp:cNvPr id="0" name=""/>
        <dsp:cNvSpPr/>
      </dsp:nvSpPr>
      <dsp:spPr>
        <a:xfrm rot="18865276">
          <a:off x="3036499" y="1318648"/>
          <a:ext cx="489660" cy="641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058539" y="1499310"/>
        <a:ext cx="342762" cy="384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F6737-C86A-4463-BA35-3AF04BCE463F}">
      <dsp:nvSpPr>
        <dsp:cNvPr id="0" name=""/>
        <dsp:cNvSpPr/>
      </dsp:nvSpPr>
      <dsp:spPr>
        <a:xfrm>
          <a:off x="4909782" y="1253135"/>
          <a:ext cx="2228457" cy="22284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১.সিফিলিস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5236132" y="1579485"/>
        <a:ext cx="1575757" cy="1575757"/>
      </dsp:txXfrm>
    </dsp:sp>
    <dsp:sp modelId="{ED74BFB2-00AB-4E3B-A5EE-42AF92C4BAD5}">
      <dsp:nvSpPr>
        <dsp:cNvPr id="0" name=""/>
        <dsp:cNvSpPr/>
      </dsp:nvSpPr>
      <dsp:spPr>
        <a:xfrm rot="3391535">
          <a:off x="7680312" y="2624620"/>
          <a:ext cx="1202089" cy="934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743187" y="2694612"/>
        <a:ext cx="921669" cy="560840"/>
      </dsp:txXfrm>
    </dsp:sp>
    <dsp:sp modelId="{A5C504C6-CD85-464B-9769-53A6051CA429}">
      <dsp:nvSpPr>
        <dsp:cNvPr id="0" name=""/>
        <dsp:cNvSpPr/>
      </dsp:nvSpPr>
      <dsp:spPr>
        <a:xfrm>
          <a:off x="7413268" y="4124392"/>
          <a:ext cx="2248259" cy="22482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২.গনোরিয়া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7742518" y="4453642"/>
        <a:ext cx="1589759" cy="1589759"/>
      </dsp:txXfrm>
    </dsp:sp>
    <dsp:sp modelId="{B6F03FE8-FFBF-4A1F-9273-D8B0105E43FE}">
      <dsp:nvSpPr>
        <dsp:cNvPr id="0" name=""/>
        <dsp:cNvSpPr/>
      </dsp:nvSpPr>
      <dsp:spPr>
        <a:xfrm rot="10785225">
          <a:off x="5139324" y="4870384"/>
          <a:ext cx="1573376" cy="934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5419743" y="5056727"/>
        <a:ext cx="1292956" cy="560840"/>
      </dsp:txXfrm>
    </dsp:sp>
    <dsp:sp modelId="{CF4222B1-BA71-4179-8EB4-90D8C0FFDF78}">
      <dsp:nvSpPr>
        <dsp:cNvPr id="0" name=""/>
        <dsp:cNvSpPr/>
      </dsp:nvSpPr>
      <dsp:spPr>
        <a:xfrm>
          <a:off x="2387852" y="4121822"/>
          <a:ext cx="2166141" cy="21661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৩.এইডস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2705076" y="4439046"/>
        <a:ext cx="1531693" cy="1531693"/>
      </dsp:txXfrm>
    </dsp:sp>
    <dsp:sp modelId="{B30136F2-C0CB-4E1F-AC80-70163185E51A}">
      <dsp:nvSpPr>
        <dsp:cNvPr id="0" name=""/>
        <dsp:cNvSpPr/>
      </dsp:nvSpPr>
      <dsp:spPr>
        <a:xfrm rot="19460979">
          <a:off x="3392793" y="2642841"/>
          <a:ext cx="1395451" cy="934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419070" y="2911507"/>
        <a:ext cx="1115031" cy="560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2B12-29B9-4204-B99E-22B9BC62C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8DB41-8DFC-44FE-8E81-60660DAE6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D3858-2061-49E9-997C-41596ABD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A231-5AFB-4E59-AAE9-0148D145A1A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F7101-23D5-43E8-8806-A4813E9E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3D83B-1694-403D-AF46-1DE01E6B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C0F9-9B80-471E-872C-3DF17120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39886-A879-45D8-8B91-88FDADAA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4FA42-360C-45AD-8B76-B36F0C0C9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3D25F-8434-49A8-B4A8-E1E3C155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A231-5AFB-4E59-AAE9-0148D145A1A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BC1C3-687C-45AA-8A19-7946CFEA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0F92E-B7B7-4A6E-80B6-FFA68BDB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C0F9-9B80-471E-872C-3DF17120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1B3CD-E9C2-49EE-AE44-D708A7C6C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857E7-9CF6-411F-B131-4B7E93AB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EFF90-46C3-416B-9564-64AD40AD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A231-5AFB-4E59-AAE9-0148D145A1A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75537-38E3-4695-A638-BEA755AC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09DC-CD73-4A77-845A-3188906D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C0F9-9B80-471E-872C-3DF17120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3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0FBC-8268-45B1-BF88-D4ABFFA4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3E97-0F46-46CB-93E2-5A01106B3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15CBA-17C1-45EC-9625-BD249F97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A231-5AFB-4E59-AAE9-0148D145A1A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1C749-C159-4DBF-937B-C4658BB3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814B8-8058-41D2-9E1C-FA8F7EE1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C0F9-9B80-471E-872C-3DF17120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7A8A-2399-4BAB-9B02-7B0F20A4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1719E-6230-497D-8240-8D4635295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5F2A7-5DB0-4CC3-B077-4BC7B937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A231-5AFB-4E59-AAE9-0148D145A1A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E85E-DBC5-4F27-83BA-839C36D3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3DF8E-379C-4EE4-9702-4290B6FF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C0F9-9B80-471E-872C-3DF17120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7A0E-31E6-4D4C-8418-3CE48E82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9BBF8-B8EF-425D-BEB2-B92D86CA6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761F0-F81B-4311-9AFA-0AB9C23D4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26802-FBCD-47F5-9795-C5A2F55D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A231-5AFB-4E59-AAE9-0148D145A1A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4B33D-D5DB-42B0-8BBC-830E381E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CC754-3EF6-4C42-8E6A-6C7FAD9D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C0F9-9B80-471E-872C-3DF17120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97CE-3B2F-43A5-8988-4E81B0D4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3644C-7C2C-4756-B416-36F1D5D5A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B996E-AEAA-42C6-88DF-C19A3E13F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DF661-610D-493C-BC29-5FB5301B5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304B98-D970-445F-90C0-C216FC923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6AA735-7494-47EA-B77A-ECF6F0B3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A231-5AFB-4E59-AAE9-0148D145A1A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34609-53FF-4DE9-8E0B-6E12C17B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519AC-77DF-41CA-8277-EFB54F3E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C0F9-9B80-471E-872C-3DF17120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0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5346-35AD-4A0F-BA2A-F1B9EB5E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1F676-5B60-4346-9C12-633B1DE5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A231-5AFB-4E59-AAE9-0148D145A1A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7001A-3107-42DF-9FC9-9D8C0A52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4992C-FDC1-43BC-BB2F-2D4FC369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C0F9-9B80-471E-872C-3DF17120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3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B5171-9CB3-4AC2-993D-96E46B96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A231-5AFB-4E59-AAE9-0148D145A1A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E2562-CBFF-4F8D-83BE-98A7CFDA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BB0E0-9D4B-4399-A015-365C505D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C0F9-9B80-471E-872C-3DF17120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3D0C-8EF3-4CD4-B0F6-121D1FBA8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0F01-BEBD-4159-A349-2827BBF2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40DBF-9932-4C4D-8BC2-976FA20D3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CE403-DDA4-4901-A23A-E6963FE0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A231-5AFB-4E59-AAE9-0148D145A1A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943C0-ACFE-4B84-B187-B8E61405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61973-85BD-42EE-9E36-88268771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C0F9-9B80-471E-872C-3DF17120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6C9F-3C1D-477A-A503-8EC1ED2F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76745-3E1B-4AD1-AE49-C00997CA1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EC5D5-A638-4A00-80DA-2EFC4923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14DA1-FD5B-4A91-A0E7-70357FEA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A231-5AFB-4E59-AAE9-0148D145A1A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27779-4A33-429B-A79D-7643DE79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4524-C260-475D-A2EC-E6D1D375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C0F9-9B80-471E-872C-3DF17120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C6D2CB-74C4-4CA1-9B94-94347E12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39521-2BB4-42A7-9074-E33975A38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24D68-9055-4D07-AEA4-CC0F391E6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4A231-5AFB-4E59-AAE9-0148D145A1A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21084-AE42-477F-AA32-E9B55CDE2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541E8-B9F8-43B9-BBDD-231F353A6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BC0F9-9B80-471E-872C-3DF17120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2C9D3BAC-94F7-4188-8182-24833EB28C91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DDB6007-D417-4E43-BF39-E7FE9E8552C3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C8B32-604E-4D2A-BBDC-E7767E064984}"/>
              </a:ext>
            </a:extLst>
          </p:cNvPr>
          <p:cNvSpPr txBox="1"/>
          <p:nvPr/>
        </p:nvSpPr>
        <p:spPr>
          <a:xfrm>
            <a:off x="407521" y="564709"/>
            <a:ext cx="704791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ফুসকুড়ি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সিফিলিটিক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অমসৃণ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বাদামী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তালুতে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আবির্ভূত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জ্বর,গলাভাঙ্গা,বিভিন্ন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4C01C-54A2-4FB8-83D2-466299232166}"/>
              </a:ext>
            </a:extLst>
          </p:cNvPr>
          <p:cNvSpPr/>
          <p:nvPr/>
        </p:nvSpPr>
        <p:spPr>
          <a:xfrm>
            <a:off x="7568418" y="385978"/>
            <a:ext cx="4259603" cy="28839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D12A7-0406-4CF5-9484-833DF692F701}"/>
              </a:ext>
            </a:extLst>
          </p:cNvPr>
          <p:cNvSpPr/>
          <p:nvPr/>
        </p:nvSpPr>
        <p:spPr>
          <a:xfrm>
            <a:off x="7709096" y="3335708"/>
            <a:ext cx="4118926" cy="31363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40544E1-6281-4E6D-B3F8-D2F448D8C366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02AA827-A072-4930-9411-810E143CDD45}"/>
              </a:ext>
            </a:extLst>
          </p:cNvPr>
          <p:cNvSpPr txBox="1">
            <a:spLocks/>
          </p:cNvSpPr>
          <p:nvPr/>
        </p:nvSpPr>
        <p:spPr>
          <a:xfrm>
            <a:off x="473607" y="210917"/>
            <a:ext cx="11419107" cy="259034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l"/>
            <a:r>
              <a:rPr lang="en-US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লক্ষণগুলো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যায়।এভাবে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অব্যাহত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6DE90-4F81-4089-9E4A-CB8A959A9169}"/>
              </a:ext>
            </a:extLst>
          </p:cNvPr>
          <p:cNvSpPr txBox="1">
            <a:spLocks/>
          </p:cNvSpPr>
          <p:nvPr/>
        </p:nvSpPr>
        <p:spPr>
          <a:xfrm>
            <a:off x="247697" y="2394857"/>
            <a:ext cx="11645017" cy="259034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b="1" dirty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5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বিলম্বিত</a:t>
            </a:r>
            <a:r>
              <a:rPr lang="en-US" sz="5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5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সাধারণতঃ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সংক্রমণের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১০-২০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সিফিলিস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পূর্ণাঙ্গরুপে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মস্তিষ্ক,স্নায়ু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হৃদপিণ্ড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,</a:t>
            </a:r>
          </a:p>
          <a:p>
            <a:pPr algn="l"/>
            <a:r>
              <a:rPr lang="en-US" sz="5200" dirty="0" err="1">
                <a:latin typeface="NikoshBAN" pitchFamily="2" charset="0"/>
                <a:cs typeface="NikoshBAN" pitchFamily="2" charset="0"/>
              </a:rPr>
              <a:t>রক্তকণিকা,যকৃত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হয়।ভাবীফল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অন্ধত্ব,পঙ্গুত্ব,হতবুদ্ধিতা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সবশেষে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04D57-4D7D-43E0-9161-1DFD1E309862}"/>
              </a:ext>
            </a:extLst>
          </p:cNvPr>
          <p:cNvSpPr txBox="1"/>
          <p:nvPr/>
        </p:nvSpPr>
        <p:spPr>
          <a:xfrm>
            <a:off x="247698" y="4143099"/>
            <a:ext cx="119527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বিশ্বস্থ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সঙ্গীর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যাপন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সন্দেহভাজন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সিফিলিস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সংস্পর্শ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এড়িয়ে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127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2B4E5F2-2CCD-46AC-BC05-A03E5D051794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E1847-4B53-4943-BACE-ED04321A9E15}"/>
              </a:ext>
            </a:extLst>
          </p:cNvPr>
          <p:cNvSpPr txBox="1"/>
          <p:nvPr/>
        </p:nvSpPr>
        <p:spPr>
          <a:xfrm>
            <a:off x="305913" y="391873"/>
            <a:ext cx="70673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সুপ্তবস্থার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১টি 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Benzathine Penicillin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ইনজেকশন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যৌনতা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38D91-166E-43C1-B904-DFC56BC2D5FA}"/>
              </a:ext>
            </a:extLst>
          </p:cNvPr>
          <p:cNvSpPr/>
          <p:nvPr/>
        </p:nvSpPr>
        <p:spPr>
          <a:xfrm>
            <a:off x="7271656" y="1568223"/>
            <a:ext cx="4572000" cy="465075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60B92CD-4764-405E-AD17-43A137CE2F68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42351-D2BD-4F73-8ACC-13A5211967C6}"/>
              </a:ext>
            </a:extLst>
          </p:cNvPr>
          <p:cNvSpPr txBox="1"/>
          <p:nvPr/>
        </p:nvSpPr>
        <p:spPr>
          <a:xfrm>
            <a:off x="3587281" y="296510"/>
            <a:ext cx="534372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29F5BB-CB15-4C0C-8CF3-2F83D5F0035A}"/>
              </a:ext>
            </a:extLst>
          </p:cNvPr>
          <p:cNvSpPr txBox="1">
            <a:spLocks/>
          </p:cNvSpPr>
          <p:nvPr/>
        </p:nvSpPr>
        <p:spPr>
          <a:xfrm>
            <a:off x="1533379" y="3126507"/>
            <a:ext cx="9481624" cy="133885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সিফিলিসের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লক্ষণগুলি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424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F0B58CB-C66E-49A6-AE78-116590601AB0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225166-D28A-4CD3-B5FB-53F587907E05}"/>
              </a:ext>
            </a:extLst>
          </p:cNvPr>
          <p:cNvGrpSpPr/>
          <p:nvPr/>
        </p:nvGrpSpPr>
        <p:grpSpPr>
          <a:xfrm>
            <a:off x="1056965" y="330470"/>
            <a:ext cx="8176808" cy="1247332"/>
            <a:chOff x="4587461" y="2142951"/>
            <a:chExt cx="8170914" cy="8382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D6621C1-1413-42E4-96CF-A2050E13717C}"/>
                </a:ext>
              </a:extLst>
            </p:cNvPr>
            <p:cNvSpPr/>
            <p:nvPr/>
          </p:nvSpPr>
          <p:spPr>
            <a:xfrm>
              <a:off x="4899102" y="2142951"/>
              <a:ext cx="1012875" cy="838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D01.</a:t>
              </a:r>
            </a:p>
          </p:txBody>
        </p:sp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9D8E646B-055C-4101-A444-0B7BF9EFD9A1}"/>
                </a:ext>
              </a:extLst>
            </p:cNvPr>
            <p:cNvSpPr/>
            <p:nvPr/>
          </p:nvSpPr>
          <p:spPr>
            <a:xfrm>
              <a:off x="4715201" y="2142951"/>
              <a:ext cx="6600044" cy="838200"/>
            </a:xfrm>
            <a:prstGeom prst="roundRect">
              <a:avLst>
                <a:gd name="adj" fmla="val 48322"/>
              </a:avLst>
            </a:prstGeom>
            <a:gradFill>
              <a:gsLst>
                <a:gs pos="100000">
                  <a:srgbClr val="00B050"/>
                </a:gs>
                <a:gs pos="100000">
                  <a:srgbClr val="0070C0"/>
                </a:gs>
              </a:gsLst>
              <a:lin ang="10800000" scaled="0"/>
            </a:gradFill>
            <a:ln w="76200">
              <a:solidFill>
                <a:schemeClr val="bg1"/>
              </a:solidFill>
            </a:ln>
            <a:effectLst>
              <a:glow rad="101600">
                <a:srgbClr val="002060">
                  <a:alpha val="40000"/>
                </a:srgbClr>
              </a:glow>
              <a:outerShdw blurRad="76200" dist="76200" dir="14400000" algn="ctr" rotWithShape="0">
                <a:schemeClr val="tx2">
                  <a:alpha val="8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86FA21-2DA6-4D6D-A954-1718CB8E5021}"/>
                </a:ext>
              </a:extLst>
            </p:cNvPr>
            <p:cNvSpPr txBox="1"/>
            <p:nvPr/>
          </p:nvSpPr>
          <p:spPr>
            <a:xfrm>
              <a:off x="4587461" y="2187061"/>
              <a:ext cx="8170914" cy="620472"/>
            </a:xfrm>
            <a:prstGeom prst="rect">
              <a:avLst/>
            </a:prstGeom>
            <a:noFill/>
            <a:effectLst>
              <a:glow rad="165100">
                <a:srgbClr val="FFFF00">
                  <a:alpha val="62000"/>
                </a:srgbClr>
              </a:glow>
              <a:outerShdw blurRad="63500" dist="63500" sx="99000" sy="99000" algn="ctr" rotWithShape="0">
                <a:srgbClr val="FFFF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গনোরিয়া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(Gonorrhea)    </a:t>
              </a:r>
              <a:r>
                <a: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70B65A08-1731-4B24-BB36-52705763036A}"/>
              </a:ext>
            </a:extLst>
          </p:cNvPr>
          <p:cNvSpPr txBox="1">
            <a:spLocks/>
          </p:cNvSpPr>
          <p:nvPr/>
        </p:nvSpPr>
        <p:spPr>
          <a:xfrm>
            <a:off x="275772" y="1426358"/>
            <a:ext cx="9245600" cy="113809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জীবাণুঃ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3600" i="1" dirty="0">
                <a:latin typeface="NikoshBAN" pitchFamily="2" charset="0"/>
                <a:cs typeface="NikoshBAN" pitchFamily="2" charset="0"/>
              </a:rPr>
              <a:t>Neisseria gonorrhoeae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6168C70-7730-43F5-BF71-1E24B8379EA1}"/>
              </a:ext>
            </a:extLst>
          </p:cNvPr>
          <p:cNvSpPr txBox="1">
            <a:spLocks/>
          </p:cNvSpPr>
          <p:nvPr/>
        </p:nvSpPr>
        <p:spPr>
          <a:xfrm>
            <a:off x="304800" y="2515720"/>
            <a:ext cx="11625943" cy="264015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4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স্থান-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নারীতে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সারভিক্স,জরায়ু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জনননালি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উভয়েরই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ইউরেথ্রেরার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মিউকাস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ঝিল্লী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মুখ,গলা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পায়ুর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মিউকাস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ঝিল্লী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গনোরিয়া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সংক্রমনের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।          </a:t>
            </a:r>
          </a:p>
          <a:p>
            <a:pPr algn="l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73D85C1-9B99-4AD5-A8A8-2F60B704B702}"/>
              </a:ext>
            </a:extLst>
          </p:cNvPr>
          <p:cNvSpPr txBox="1">
            <a:spLocks/>
          </p:cNvSpPr>
          <p:nvPr/>
        </p:nvSpPr>
        <p:spPr>
          <a:xfrm>
            <a:off x="275103" y="4552737"/>
            <a:ext cx="11310423" cy="238206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3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63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63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l"/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মিলনের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বহির্যোনাঙ্গ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পায়ু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গর্ভজাত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সন্তানও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68C81A-20EF-4C51-ADD3-15492B3AC397}"/>
              </a:ext>
            </a:extLst>
          </p:cNvPr>
          <p:cNvSpPr/>
          <p:nvPr/>
        </p:nvSpPr>
        <p:spPr>
          <a:xfrm>
            <a:off x="8035179" y="338054"/>
            <a:ext cx="3786061" cy="22623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25622F3-E1EA-4CEB-8EBE-12D40B9D4582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567747B-5E0D-4BD1-8F09-9F78390E5DD1}"/>
              </a:ext>
            </a:extLst>
          </p:cNvPr>
          <p:cNvSpPr txBox="1">
            <a:spLocks/>
          </p:cNvSpPr>
          <p:nvPr/>
        </p:nvSpPr>
        <p:spPr>
          <a:xfrm>
            <a:off x="232229" y="224983"/>
            <a:ext cx="8345713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গনোরিয়ার</a:t>
            </a:r>
            <a:r>
              <a:rPr lang="en-US" sz="5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5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 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পুরুষাঙ্গের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চুলকায়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পুঁজ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জ্বালাপোড়া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তীব্রতাসহ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ঘনঘন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প্রস্রাব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কুচকির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লসিকা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 (৪)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জ্বরভাব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রক্তপূর্ণ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বীর্যপাত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(৫)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দীর্ঘদিনের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সংক্রমণে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ত্বক,অস্থিসন্ধি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মস্তিষ্কে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প্রদাহ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E0C7B4-AE96-4192-8501-F545CAB660D6}"/>
              </a:ext>
            </a:extLst>
          </p:cNvPr>
          <p:cNvSpPr/>
          <p:nvPr/>
        </p:nvSpPr>
        <p:spPr>
          <a:xfrm>
            <a:off x="8464801" y="2994935"/>
            <a:ext cx="3480454" cy="235721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14E1EB-AEAC-43B3-8477-BEF5DFE957B2}"/>
              </a:ext>
            </a:extLst>
          </p:cNvPr>
          <p:cNvSpPr/>
          <p:nvPr/>
        </p:nvSpPr>
        <p:spPr>
          <a:xfrm>
            <a:off x="9114971" y="306774"/>
            <a:ext cx="2670629" cy="267062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Sanjoy\Downloads\depositphotos_123266444-stock-illustration-vector-male-and-female-icon.jpg">
            <a:extLst>
              <a:ext uri="{FF2B5EF4-FFF2-40B4-BE49-F238E27FC236}">
                <a16:creationId xmlns:a16="http://schemas.microsoft.com/office/drawing/2014/main" id="{D1E8FBF0-87DB-4F25-B5F3-EC7A62E2D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88" b="99804" l="50688" r="94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50" t="65312" r="12344" b="6407"/>
          <a:stretch/>
        </p:blipFill>
        <p:spPr bwMode="auto">
          <a:xfrm>
            <a:off x="10263085" y="2066494"/>
            <a:ext cx="931044" cy="9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512D92-4DCE-4512-B2D8-C568192D886E}"/>
              </a:ext>
            </a:extLst>
          </p:cNvPr>
          <p:cNvSpPr/>
          <p:nvPr/>
        </p:nvSpPr>
        <p:spPr>
          <a:xfrm>
            <a:off x="-304012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B87662F-97BA-4D35-982E-B17C606F0F2B}"/>
              </a:ext>
            </a:extLst>
          </p:cNvPr>
          <p:cNvSpPr txBox="1">
            <a:spLocks/>
          </p:cNvSpPr>
          <p:nvPr/>
        </p:nvSpPr>
        <p:spPr>
          <a:xfrm>
            <a:off x="0" y="354895"/>
            <a:ext cx="8636000" cy="672807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গনোরিয়ার</a:t>
            </a:r>
            <a:r>
              <a:rPr lang="en-US" sz="7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7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l"/>
            <a:r>
              <a:rPr lang="en-US" sz="5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যোনির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ওষ্ঠে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দগদগে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ঘা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5700" dirty="0">
                <a:latin typeface="NikoshBAN" pitchFamily="2" charset="0"/>
                <a:cs typeface="NikoshBAN" pitchFamily="2" charset="0"/>
              </a:rPr>
              <a:t>(২)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ঘনঘন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প্রস্রাবের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প্রস্রাবে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জ্বালাপোড়া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57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যোনিপথে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অস্বাভাবিক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স্রাব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5700" dirty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তলপেটে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5700" dirty="0"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পায়ুপথে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প্রদাহ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রক্তক্ষরণ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5700" dirty="0">
                <a:latin typeface="NikoshBAN" pitchFamily="2" charset="0"/>
                <a:cs typeface="NikoshBAN" pitchFamily="2" charset="0"/>
              </a:rPr>
              <a:t>(6)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সদ্যোজাত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অপথ্যালমিয়া</a:t>
            </a:r>
            <a:r>
              <a:rPr lang="en-US" sz="6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নিওন্যাটারাম</a:t>
            </a:r>
            <a:r>
              <a:rPr lang="en-US" sz="5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চক্ষু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প্রদাহ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1523F4-C550-499F-A06E-C7AF18314FA8}"/>
              </a:ext>
            </a:extLst>
          </p:cNvPr>
          <p:cNvSpPr/>
          <p:nvPr/>
        </p:nvSpPr>
        <p:spPr>
          <a:xfrm>
            <a:off x="8881953" y="369409"/>
            <a:ext cx="2642388" cy="264238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Sanjoy\Downloads\depositphotos_123266444-stock-illustration-vector-male-and-female-icon.jpg">
            <a:extLst>
              <a:ext uri="{FF2B5EF4-FFF2-40B4-BE49-F238E27FC236}">
                <a16:creationId xmlns:a16="http://schemas.microsoft.com/office/drawing/2014/main" id="{9719825A-E90E-40CE-9153-358E2C5E1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442" b="98701" l="11507" r="3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59844" r="61250" b="4844"/>
          <a:stretch/>
        </p:blipFill>
        <p:spPr bwMode="auto">
          <a:xfrm>
            <a:off x="9243356" y="760067"/>
            <a:ext cx="680282" cy="102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A29454-F0EE-40CE-8243-BF6DBFDAD75D}"/>
              </a:ext>
            </a:extLst>
          </p:cNvPr>
          <p:cNvSpPr/>
          <p:nvPr/>
        </p:nvSpPr>
        <p:spPr>
          <a:xfrm>
            <a:off x="8322546" y="3718932"/>
            <a:ext cx="3289267" cy="222773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35030" y="4389120"/>
            <a:ext cx="2011690" cy="201169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903655" y="4232023"/>
            <a:ext cx="2178225" cy="21782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83865" y="1477104"/>
            <a:ext cx="3024554" cy="212422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37789" y="3908520"/>
            <a:ext cx="3024554" cy="212422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893093-6A80-416D-8BA6-A4094EBE4FC5}"/>
              </a:ext>
            </a:extLst>
          </p:cNvPr>
          <p:cNvGrpSpPr/>
          <p:nvPr/>
        </p:nvGrpSpPr>
        <p:grpSpPr>
          <a:xfrm>
            <a:off x="2336438" y="257900"/>
            <a:ext cx="6779472" cy="1050392"/>
            <a:chOff x="4667159" y="2142950"/>
            <a:chExt cx="5257583" cy="12437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DC47B0-AC75-4C90-A69D-B440375BFF05}"/>
                </a:ext>
              </a:extLst>
            </p:cNvPr>
            <p:cNvSpPr/>
            <p:nvPr/>
          </p:nvSpPr>
          <p:spPr>
            <a:xfrm>
              <a:off x="4899102" y="2142951"/>
              <a:ext cx="1012875" cy="838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D01.</a:t>
              </a:r>
            </a:p>
          </p:txBody>
        </p:sp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F306BA26-C94A-4CD3-A330-A10B387EDD8A}"/>
                </a:ext>
              </a:extLst>
            </p:cNvPr>
            <p:cNvSpPr/>
            <p:nvPr/>
          </p:nvSpPr>
          <p:spPr>
            <a:xfrm>
              <a:off x="4715202" y="2142951"/>
              <a:ext cx="5209540" cy="1243758"/>
            </a:xfrm>
            <a:prstGeom prst="roundRect">
              <a:avLst>
                <a:gd name="adj" fmla="val 48322"/>
              </a:avLst>
            </a:prstGeom>
            <a:gradFill>
              <a:gsLst>
                <a:gs pos="100000">
                  <a:srgbClr val="00B050"/>
                </a:gs>
                <a:gs pos="100000">
                  <a:srgbClr val="0070C0"/>
                </a:gs>
              </a:gsLst>
              <a:lin ang="10800000" scaled="0"/>
            </a:gradFill>
            <a:ln w="76200">
              <a:solidFill>
                <a:schemeClr val="bg1"/>
              </a:solidFill>
            </a:ln>
            <a:effectLst>
              <a:glow rad="101600">
                <a:srgbClr val="002060">
                  <a:alpha val="40000"/>
                </a:srgbClr>
              </a:glow>
              <a:outerShdw blurRad="76200" dist="76200" dir="14400000" algn="ctr" rotWithShape="0">
                <a:schemeClr val="tx2">
                  <a:alpha val="8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0C6CE5-B313-45EF-B649-80787386E7AB}"/>
                </a:ext>
              </a:extLst>
            </p:cNvPr>
            <p:cNvSpPr txBox="1"/>
            <p:nvPr/>
          </p:nvSpPr>
          <p:spPr>
            <a:xfrm>
              <a:off x="4667159" y="2142950"/>
              <a:ext cx="5257582" cy="838201"/>
            </a:xfrm>
            <a:prstGeom prst="rect">
              <a:avLst/>
            </a:prstGeom>
            <a:noFill/>
            <a:effectLst>
              <a:glow rad="165100">
                <a:srgbClr val="FFFF00">
                  <a:alpha val="62000"/>
                </a:srgbClr>
              </a:glow>
              <a:outerShdw blurRad="63500" dist="63500" sx="99000" sy="99000" algn="ctr" rotWithShape="0">
                <a:srgbClr val="FFFF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গনোরিয়া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প্রতিরোধ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/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প্রতিকার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/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চিকিৎসা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  </a:t>
              </a:r>
              <a:r>
                <a:rPr lang="en-US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9" name="Oval Callout 8"/>
          <p:cNvSpPr/>
          <p:nvPr/>
        </p:nvSpPr>
        <p:spPr>
          <a:xfrm rot="19563561">
            <a:off x="340878" y="704198"/>
            <a:ext cx="1990983" cy="1950735"/>
          </a:xfrm>
          <a:prstGeom prst="wedgeEllipseCallout">
            <a:avLst>
              <a:gd name="adj1" fmla="val 63227"/>
              <a:gd name="adj2" fmla="val 905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যাপন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endParaRPr lang="bn-BD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 rot="20047038">
            <a:off x="49727" y="3301690"/>
            <a:ext cx="2911907" cy="2675006"/>
          </a:xfrm>
          <a:prstGeom prst="wedgeEllipseCallout">
            <a:avLst>
              <a:gd name="adj1" fmla="val 63227"/>
              <a:gd name="adj2" fmla="val 905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যৌনসঙ্গী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মিলনে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প্রবৃত্ত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কনডম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ব্যবহারকরা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endParaRPr lang="bn-BD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21154871">
            <a:off x="7572738" y="3350516"/>
            <a:ext cx="2483272" cy="1891778"/>
          </a:xfrm>
          <a:prstGeom prst="wedgeEllipseCallout">
            <a:avLst>
              <a:gd name="adj1" fmla="val -58439"/>
              <a:gd name="adj2" fmla="val 37225"/>
            </a:avLst>
          </a:prstGeom>
          <a:solidFill>
            <a:srgbClr val="1EF68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চিকিৎসকের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সুপারিশকৃত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সেবন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56313" y="1376280"/>
            <a:ext cx="3024554" cy="212422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 rot="1622279">
            <a:off x="9975110" y="2024242"/>
            <a:ext cx="1990983" cy="1950735"/>
          </a:xfrm>
          <a:prstGeom prst="wedgeEllipseCallout">
            <a:avLst>
              <a:gd name="adj1" fmla="val 63227"/>
              <a:gd name="adj2" fmla="val 90573"/>
            </a:avLst>
          </a:prstGeom>
          <a:solidFill>
            <a:srgbClr val="1EF6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বিশেষজ্ঞ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চিকিৎসকের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শরনাপন্ন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9447434" y="446604"/>
            <a:ext cx="2254593" cy="1530763"/>
          </a:xfrm>
          <a:prstGeom prst="wedgeEllipseCallout">
            <a:avLst>
              <a:gd name="adj1" fmla="val -58439"/>
              <a:gd name="adj2" fmla="val 372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(২)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বিশ্বস্থ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যৌনসঙ্গী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200" dirty="0">
                <a:latin typeface="SutonnyMJ" pitchFamily="2" charset="0"/>
                <a:cs typeface="SutonnyMJ" pitchFamily="2" charset="0"/>
              </a:rPr>
              <a:t>  </a:t>
            </a: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F0BB9E39-1391-4C31-B77B-E6FF89797858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" grpId="0" animBg="1"/>
      <p:bldP spid="17" grpId="0" animBg="1"/>
      <p:bldP spid="9" grpId="0" animBg="1"/>
      <p:bldP spid="12" grpId="0" animBg="1"/>
      <p:bldP spid="15" grpId="0" animBg="1"/>
      <p:bldP spid="16" grpId="0" animBg="1"/>
      <p:bldP spid="1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893093-6A80-416D-8BA6-A4094EBE4FC5}"/>
              </a:ext>
            </a:extLst>
          </p:cNvPr>
          <p:cNvGrpSpPr/>
          <p:nvPr/>
        </p:nvGrpSpPr>
        <p:grpSpPr>
          <a:xfrm>
            <a:off x="3518151" y="482988"/>
            <a:ext cx="4866270" cy="1505808"/>
            <a:chOff x="4667159" y="2142950"/>
            <a:chExt cx="6828580" cy="83820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DC47B0-AC75-4C90-A69D-B440375BFF05}"/>
                </a:ext>
              </a:extLst>
            </p:cNvPr>
            <p:cNvSpPr/>
            <p:nvPr/>
          </p:nvSpPr>
          <p:spPr>
            <a:xfrm>
              <a:off x="4899102" y="2142951"/>
              <a:ext cx="1012875" cy="838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D01.</a:t>
              </a:r>
            </a:p>
          </p:txBody>
        </p:sp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F306BA26-C94A-4CD3-A330-A10B387EDD8A}"/>
                </a:ext>
              </a:extLst>
            </p:cNvPr>
            <p:cNvSpPr/>
            <p:nvPr/>
          </p:nvSpPr>
          <p:spPr>
            <a:xfrm>
              <a:off x="4715201" y="2142951"/>
              <a:ext cx="6600044" cy="838200"/>
            </a:xfrm>
            <a:prstGeom prst="roundRect">
              <a:avLst>
                <a:gd name="adj" fmla="val 48322"/>
              </a:avLst>
            </a:prstGeom>
            <a:gradFill>
              <a:gsLst>
                <a:gs pos="100000">
                  <a:srgbClr val="00B050"/>
                </a:gs>
                <a:gs pos="100000">
                  <a:srgbClr val="0070C0"/>
                </a:gs>
              </a:gsLst>
              <a:lin ang="10800000" scaled="0"/>
            </a:gradFill>
            <a:ln w="76200">
              <a:solidFill>
                <a:schemeClr val="bg1"/>
              </a:solidFill>
            </a:ln>
            <a:effectLst>
              <a:glow rad="101600">
                <a:srgbClr val="002060">
                  <a:alpha val="40000"/>
                </a:srgbClr>
              </a:glow>
              <a:outerShdw blurRad="76200" dist="76200" dir="14400000" algn="ctr" rotWithShape="0">
                <a:schemeClr val="tx2">
                  <a:alpha val="8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0C6CE5-B313-45EF-B649-80787386E7AB}"/>
                </a:ext>
              </a:extLst>
            </p:cNvPr>
            <p:cNvSpPr txBox="1"/>
            <p:nvPr/>
          </p:nvSpPr>
          <p:spPr>
            <a:xfrm>
              <a:off x="4667159" y="2142950"/>
              <a:ext cx="6828580" cy="736686"/>
            </a:xfrm>
            <a:prstGeom prst="rect">
              <a:avLst/>
            </a:prstGeom>
            <a:noFill/>
            <a:effectLst>
              <a:glow rad="165100">
                <a:srgbClr val="FFFF00">
                  <a:alpha val="62000"/>
                </a:srgbClr>
              </a:glow>
              <a:outerShdw blurRad="63500" dist="63500" sx="99000" sy="99000" algn="ctr" rotWithShape="0">
                <a:srgbClr val="FFFF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0000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8000" b="1" dirty="0" err="1">
                  <a:solidFill>
                    <a:srgbClr val="FF0000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এইডস</a:t>
              </a:r>
              <a:r>
                <a:rPr lang="en-US" sz="6000" b="1" dirty="0">
                  <a:solidFill>
                    <a:srgbClr val="FF0000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(</a:t>
              </a:r>
              <a:r>
                <a:rPr lang="en-US" sz="5400" b="1" dirty="0">
                  <a:solidFill>
                    <a:srgbClr val="FF0000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AIDS</a:t>
              </a:r>
              <a:r>
                <a:rPr lang="en-US" sz="6000" b="1" dirty="0">
                  <a:solidFill>
                    <a:srgbClr val="FF0000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)    </a:t>
              </a:r>
              <a:r>
                <a:rPr lang="en-US" sz="6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6" name="Title 3">
            <a:extLst>
              <a:ext uri="{FF2B5EF4-FFF2-40B4-BE49-F238E27FC236}">
                <a16:creationId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77371" y="2510244"/>
            <a:ext cx="11466286" cy="150580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cquired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mmune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eficiency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yndrome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err="1">
                <a:latin typeface="NikoshBAN" pitchFamily="2" charset="0"/>
                <a:cs typeface="NikoshBAN" pitchFamily="2" charset="0"/>
              </a:rPr>
              <a:t>ভাইরাসঃ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uman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mmunodeficiency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V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irus</a:t>
            </a:r>
          </a:p>
        </p:txBody>
      </p:sp>
      <p:sp>
        <p:nvSpPr>
          <p:cNvPr id="2" name="Rectangle 1"/>
          <p:cNvSpPr/>
          <p:nvPr/>
        </p:nvSpPr>
        <p:spPr>
          <a:xfrm>
            <a:off x="8651630" y="370446"/>
            <a:ext cx="2996418" cy="182411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73727" y="255452"/>
            <a:ext cx="2067950" cy="206795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22CC7FDD-22BE-4F8D-A930-4973C73D7A48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AC69B8F-47C4-4333-90CD-CF801B305AED}"/>
              </a:ext>
            </a:extLst>
          </p:cNvPr>
          <p:cNvSpPr txBox="1">
            <a:spLocks/>
          </p:cNvSpPr>
          <p:nvPr/>
        </p:nvSpPr>
        <p:spPr>
          <a:xfrm>
            <a:off x="333827" y="2424761"/>
            <a:ext cx="11567886" cy="412106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(1)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অস্বাভাবিক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যৌনমিলন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(২)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সিরিঞ্জ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সেলুনের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ব্লেড,ক্ষুর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(৪)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দন্ত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সার্জারীতে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(৫)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গর্ভে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দুধপান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      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7B0858D-D6B6-4C82-A3A9-53757F040A93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492DF9-A598-443F-8679-A17C483CAFE4}"/>
              </a:ext>
            </a:extLst>
          </p:cNvPr>
          <p:cNvGrpSpPr/>
          <p:nvPr/>
        </p:nvGrpSpPr>
        <p:grpSpPr>
          <a:xfrm>
            <a:off x="351695" y="511120"/>
            <a:ext cx="4458299" cy="1261409"/>
            <a:chOff x="4667159" y="2142950"/>
            <a:chExt cx="6828580" cy="83820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2E3F56D-2C39-4C79-A8BA-CEA64848DA2F}"/>
                </a:ext>
              </a:extLst>
            </p:cNvPr>
            <p:cNvSpPr/>
            <p:nvPr/>
          </p:nvSpPr>
          <p:spPr>
            <a:xfrm>
              <a:off x="4899102" y="2142951"/>
              <a:ext cx="1012875" cy="838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D01.</a:t>
              </a:r>
            </a:p>
          </p:txBody>
        </p:sp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DDAA4149-A7A2-4711-8E9E-F3C21310F50B}"/>
                </a:ext>
              </a:extLst>
            </p:cNvPr>
            <p:cNvSpPr/>
            <p:nvPr/>
          </p:nvSpPr>
          <p:spPr>
            <a:xfrm>
              <a:off x="4715201" y="2142951"/>
              <a:ext cx="6600044" cy="838200"/>
            </a:xfrm>
            <a:prstGeom prst="roundRect">
              <a:avLst>
                <a:gd name="adj" fmla="val 48322"/>
              </a:avLst>
            </a:prstGeom>
            <a:gradFill>
              <a:gsLst>
                <a:gs pos="100000">
                  <a:srgbClr val="00B050"/>
                </a:gs>
                <a:gs pos="100000">
                  <a:srgbClr val="0070C0"/>
                </a:gs>
              </a:gsLst>
              <a:lin ang="10800000" scaled="0"/>
            </a:gradFill>
            <a:ln w="76200">
              <a:solidFill>
                <a:schemeClr val="bg1"/>
              </a:solidFill>
            </a:ln>
            <a:effectLst>
              <a:glow rad="101600">
                <a:srgbClr val="002060">
                  <a:alpha val="40000"/>
                </a:srgbClr>
              </a:glow>
              <a:outerShdw blurRad="76200" dist="76200" dir="14400000" algn="ctr" rotWithShape="0">
                <a:schemeClr val="tx2">
                  <a:alpha val="8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5BA951-6D72-4BBC-9EAA-C41AB745DF36}"/>
                </a:ext>
              </a:extLst>
            </p:cNvPr>
            <p:cNvSpPr txBox="1"/>
            <p:nvPr/>
          </p:nvSpPr>
          <p:spPr>
            <a:xfrm>
              <a:off x="4667159" y="2142950"/>
              <a:ext cx="6828580" cy="674904"/>
            </a:xfrm>
            <a:prstGeom prst="rect">
              <a:avLst/>
            </a:prstGeom>
            <a:noFill/>
            <a:effectLst>
              <a:glow rad="165100">
                <a:srgbClr val="FFFF00">
                  <a:alpha val="62000"/>
                </a:srgbClr>
              </a:glow>
              <a:outerShdw blurRad="63500" dist="63500" sx="99000" sy="99000" algn="ctr" rotWithShape="0">
                <a:srgbClr val="FFFF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রোগের</a:t>
              </a:r>
              <a:r>
                <a:rPr lang="en-US" sz="6000" b="1" dirty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লক্ষণ</a:t>
              </a:r>
              <a:r>
                <a:rPr lang="en-US" sz="6000" b="1" dirty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  </a:t>
              </a:r>
              <a:r>
                <a:rPr lang="en-US" sz="6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0EE929F6-9CC5-4307-900F-DE1CB786C53B}"/>
              </a:ext>
            </a:extLst>
          </p:cNvPr>
          <p:cNvSpPr txBox="1">
            <a:spLocks/>
          </p:cNvSpPr>
          <p:nvPr/>
        </p:nvSpPr>
        <p:spPr>
          <a:xfrm>
            <a:off x="225083" y="2025669"/>
            <a:ext cx="11774659" cy="539035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দীর্ঘস্থায়ী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গ্রন্থিসমূহ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পেট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অরুচি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আক্রমণসহ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কফ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৪।শ্বাসকষ্ট,মিউকাস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ঝিল্লি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রক্তপাত,মাথাব্যাথা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দৃষ্টিশক্তি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৫।চূড়ান্ত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যক্ষা,নিউমোনিয়া,ডায়রিয়া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অন্ধত্ব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l"/>
            <a:r>
              <a:rPr lang="en-US" b="1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42477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B39986-3DD5-4E76-9382-D9B699622F47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94327-49A3-4C81-A491-507627D54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5" y="404399"/>
            <a:ext cx="2248179" cy="2630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795124-1C60-4DD8-BC2D-2B8FE0F6F7F5}"/>
              </a:ext>
            </a:extLst>
          </p:cNvPr>
          <p:cNvSpPr/>
          <p:nvPr/>
        </p:nvSpPr>
        <p:spPr>
          <a:xfrm>
            <a:off x="253226" y="3015195"/>
            <a:ext cx="54256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প্রাণিবিদ্যা</a:t>
            </a:r>
            <a:r>
              <a:rPr lang="en-US" sz="4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44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bn-IN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54208-4F3F-42B8-9483-7B3CDFBEB148}"/>
              </a:ext>
            </a:extLst>
          </p:cNvPr>
          <p:cNvSpPr txBox="1"/>
          <p:nvPr/>
        </p:nvSpPr>
        <p:spPr>
          <a:xfrm>
            <a:off x="5094514" y="318776"/>
            <a:ext cx="418011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1623D0-7DFE-49AD-A0C4-EFB8E4ABCE74}"/>
              </a:ext>
            </a:extLst>
          </p:cNvPr>
          <p:cNvGrpSpPr/>
          <p:nvPr/>
        </p:nvGrpSpPr>
        <p:grpSpPr>
          <a:xfrm rot="20710929" flipH="1">
            <a:off x="4989913" y="1890194"/>
            <a:ext cx="2005691" cy="4651777"/>
            <a:chOff x="10621841" y="2571566"/>
            <a:chExt cx="1570159" cy="42864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E4369E-FD0A-44FB-A44F-9F36C5BCF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165F96-5FF2-4710-BEEE-3CFBBF9D0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4190" flipH="1">
              <a:off x="10647131" y="2954904"/>
              <a:ext cx="1200750" cy="125132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9676DBE-E96C-4265-9874-8FD641C4AAE6}"/>
              </a:ext>
            </a:extLst>
          </p:cNvPr>
          <p:cNvSpPr txBox="1"/>
          <p:nvPr/>
        </p:nvSpPr>
        <p:spPr>
          <a:xfrm>
            <a:off x="6545944" y="3078343"/>
            <a:ext cx="5425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bn-IN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ধারাবাহিকতা</a:t>
            </a:r>
            <a:r>
              <a:rPr lang="en-US" sz="4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IN" sz="4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11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237DB7D-CCE7-438C-BF03-BD9724CECC38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95F666B-5C7A-4336-AAFC-2F24125B52DF}"/>
              </a:ext>
            </a:extLst>
          </p:cNvPr>
          <p:cNvSpPr txBox="1">
            <a:spLocks/>
          </p:cNvSpPr>
          <p:nvPr/>
        </p:nvSpPr>
        <p:spPr>
          <a:xfrm>
            <a:off x="307145" y="291904"/>
            <a:ext cx="11577710" cy="627419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8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8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l"/>
            <a:endParaRPr lang="en-US" sz="8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6900" b="1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যৌনমিলন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মিলনে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কনডম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6300" b="1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6300" b="1" dirty="0" err="1"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6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b="1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6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3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300" b="1" dirty="0" err="1">
                <a:latin typeface="NikoshBAN" pitchFamily="2" charset="0"/>
                <a:cs typeface="NikoshBAN" pitchFamily="2" charset="0"/>
              </a:rPr>
              <a:t>সেলুনে</a:t>
            </a:r>
            <a:r>
              <a:rPr lang="en-US" sz="6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b="1" dirty="0" err="1">
                <a:latin typeface="NikoshBAN" pitchFamily="2" charset="0"/>
                <a:cs typeface="NikoshBAN" pitchFamily="2" charset="0"/>
              </a:rPr>
              <a:t>ব্লেড</a:t>
            </a:r>
            <a:r>
              <a:rPr lang="en-US" sz="6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b="1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6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3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6900" b="1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জীবাণুমুক্ত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সিরিঞ্জ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সার্জিক্যাল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6900" b="1" dirty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পতিতাদের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যৌনতা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6900" b="1" dirty="0"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এইডসের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ভয়াবহতা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গণমাধ্যমে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প্রচারণা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69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6900" b="1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pic>
        <p:nvPicPr>
          <p:cNvPr id="4" name="Picture 3" descr="Image result for grass png">
            <a:extLst>
              <a:ext uri="{FF2B5EF4-FFF2-40B4-BE49-F238E27FC236}">
                <a16:creationId xmlns:a16="http://schemas.microsoft.com/office/drawing/2014/main" id="{971B462C-E1F3-4571-A30D-3D0CA0A14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5496279"/>
            <a:ext cx="11701976" cy="10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3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5EE634B-0434-44F4-B2D2-42E0FDF6EEA4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57C24-0EAD-4C71-B591-750FC221E006}"/>
              </a:ext>
            </a:extLst>
          </p:cNvPr>
          <p:cNvSpPr txBox="1"/>
          <p:nvPr/>
        </p:nvSpPr>
        <p:spPr>
          <a:xfrm>
            <a:off x="4876507" y="310578"/>
            <a:ext cx="315617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36E1AC8-CA63-44FF-938D-FE48A11B7292}"/>
              </a:ext>
            </a:extLst>
          </p:cNvPr>
          <p:cNvSpPr txBox="1">
            <a:spLocks/>
          </p:cNvSpPr>
          <p:nvPr/>
        </p:nvSpPr>
        <p:spPr>
          <a:xfrm>
            <a:off x="604911" y="2447728"/>
            <a:ext cx="10803987" cy="285581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গনোরিয়ার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লক্ষণগুলি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l"/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খ-</a:t>
            </a:r>
            <a:r>
              <a:rPr lang="en-US" sz="5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গনোরিয়ার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লক্ষণগুলি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l"/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6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115664" y="1082"/>
            <a:ext cx="292906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7632" y="2257678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7957" y="1495678"/>
            <a:ext cx="9473586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সিফিলিসের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ক্ষতটি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2825" y="2257678"/>
            <a:ext cx="339722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বিলম্বিত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6" name="TextBox 1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44384" y="3059147"/>
            <a:ext cx="339559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7632" y="3059147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TextBox 17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809165" y="531648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44384" y="4924678"/>
            <a:ext cx="33956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গনোরিয়া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7957" y="4086478"/>
            <a:ext cx="9582017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অপথ্যালমিয়া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নিওন্যাটারাম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4385" y="5686678"/>
            <a:ext cx="33956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সিফিলিস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3683" y="5686678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ইকোলাই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31432" y="4924678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771974" y="569259"/>
            <a:ext cx="3048000" cy="6343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26" name="Frame 25">
            <a:extLst>
              <a:ext uri="{FF2B5EF4-FFF2-40B4-BE49-F238E27FC236}">
                <a16:creationId xmlns:a16="http://schemas.microsoft.com/office/drawing/2014/main" id="{DC34FC4C-B626-4AB0-BF69-916E11C616D8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115664" y="1082"/>
            <a:ext cx="292906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8091" y="1893401"/>
            <a:ext cx="427060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জন্ডিস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9273" y="1231100"/>
            <a:ext cx="9019422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Benzathine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Penicillin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9273" y="1896909"/>
            <a:ext cx="3640566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গনোরিয়া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4" name="TextBox 13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068985" y="2541487"/>
            <a:ext cx="361085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সিফিলিস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8091" y="2559196"/>
            <a:ext cx="4270604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6" name="TextBox 1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8173506" y="237817"/>
            <a:ext cx="2743697" cy="643533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067320" y="5329528"/>
            <a:ext cx="3272830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2713" y="3234342"/>
            <a:ext cx="9015981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4।ব্যাকটেরিয়াজনিত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সংক্রমক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9674" y="5985753"/>
            <a:ext cx="3270475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9018" y="5976878"/>
            <a:ext cx="31241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3085" y="5313258"/>
            <a:ext cx="31241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4272" y="3970522"/>
            <a:ext cx="2724675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i.গনোরিয়া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49219" y="3959802"/>
            <a:ext cx="2784965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ii.সিফিলিস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4600" y="3969547"/>
            <a:ext cx="2783283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iii.এইডস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8010695" y="261371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069674" y="4612944"/>
            <a:ext cx="8988209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EDA9E9A2-5AC0-42E1-96F1-0D98FE79CBD6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149987" y="423122"/>
            <a:ext cx="35591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pic>
        <p:nvPicPr>
          <p:cNvPr id="27" name="Picture 2" descr="C:\Users\Sanjoy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06" y="461896"/>
            <a:ext cx="26098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23557" y="2519848"/>
            <a:ext cx="11563643" cy="286572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নিরাময়ের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কেবলমাত্র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সচেতনতাই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   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4FCB568-5A88-4493-8269-1A7EA5E409A1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726"/>
            <a:ext cx="12192000" cy="2829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46" y="4172186"/>
            <a:ext cx="1074651" cy="1302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34" flipH="1">
            <a:off x="6214904" y="3766658"/>
            <a:ext cx="1074651" cy="1302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3356" flipV="1">
            <a:off x="8942447" y="4607438"/>
            <a:ext cx="1074651" cy="1302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8718" y="716854"/>
            <a:ext cx="743344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5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5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5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50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C59CE74-193A-4632-9DFF-D08C3C9EE2E4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49972" r="56005" b="11160"/>
          <a:stretch/>
        </p:blipFill>
        <p:spPr bwMode="auto">
          <a:xfrm>
            <a:off x="1584230" y="1378636"/>
            <a:ext cx="8952672" cy="4883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6" t="53334" r="4230" b="1538"/>
          <a:stretch/>
        </p:blipFill>
        <p:spPr bwMode="auto">
          <a:xfrm>
            <a:off x="1626434" y="1378638"/>
            <a:ext cx="8882836" cy="5013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53128" r="53962" b="4410"/>
          <a:stretch/>
        </p:blipFill>
        <p:spPr bwMode="auto">
          <a:xfrm>
            <a:off x="1654569" y="1406774"/>
            <a:ext cx="8832161" cy="4970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5" t="4102" r="4346" b="52821"/>
          <a:stretch/>
        </p:blipFill>
        <p:spPr bwMode="auto">
          <a:xfrm>
            <a:off x="1570162" y="1364570"/>
            <a:ext cx="8809587" cy="4949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6041" r="54338" b="50531"/>
          <a:stretch/>
        </p:blipFill>
        <p:spPr bwMode="auto">
          <a:xfrm>
            <a:off x="1561546" y="1364568"/>
            <a:ext cx="8989928" cy="5022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720" y="56263"/>
            <a:ext cx="11169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2785463" y="227600"/>
            <a:ext cx="6175667" cy="96816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800" b="1" spc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spc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spc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800" b="1" spc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ভাবি</a:t>
            </a:r>
            <a:r>
              <a:rPr lang="en-US" sz="4800" b="1" spc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spc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170" y="1617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725671" y="816109"/>
            <a:ext cx="4489889" cy="66102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b="1" spc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b="1" spc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অসংযত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জীবনাচরন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FEF4981-5484-4419-9AE1-8E78E6379F54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49998865"/>
              </p:ext>
            </p:extLst>
          </p:nvPr>
        </p:nvGraphicFramePr>
        <p:xfrm>
          <a:off x="-1351096" y="640904"/>
          <a:ext cx="9046071" cy="593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854605" y="158035"/>
            <a:ext cx="5050243" cy="83415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spc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4800" b="1" spc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800" b="1" spc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3" t="40444" r="48519" b="32274"/>
          <a:stretch/>
        </p:blipFill>
        <p:spPr bwMode="auto">
          <a:xfrm>
            <a:off x="2292982" y="2672856"/>
            <a:ext cx="1744393" cy="187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7" t="8204" r="14731" b="10975"/>
          <a:stretch/>
        </p:blipFill>
        <p:spPr bwMode="auto">
          <a:xfrm>
            <a:off x="6321149" y="1079705"/>
            <a:ext cx="5570807" cy="554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rved Up Arrow 9"/>
          <p:cNvSpPr/>
          <p:nvPr/>
        </p:nvSpPr>
        <p:spPr>
          <a:xfrm>
            <a:off x="4539176" y="5130010"/>
            <a:ext cx="4192172" cy="175143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02FF9ED2-962B-4483-8FD2-817D70E9976E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5C4421-3B53-48E5-9BFE-9883947DE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D65C4421-3B53-48E5-9BFE-9883947DE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D65C4421-3B53-48E5-9BFE-9883947DE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D65C4421-3B53-48E5-9BFE-9883947DE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794519-AC54-4561-A5FF-BCE1481C3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DA794519-AC54-4561-A5FF-BCE1481C3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DA794519-AC54-4561-A5FF-BCE1481C3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DA794519-AC54-4561-A5FF-BCE1481C3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67F83F-B96B-4091-92E0-9453BC769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A167F83F-B96B-4091-92E0-9453BC769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A167F83F-B96B-4091-92E0-9453BC769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A167F83F-B96B-4091-92E0-9453BC769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BCB858-B0E8-4184-BD92-ADA509CF3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12BCB858-B0E8-4184-BD92-ADA509CF3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12BCB858-B0E8-4184-BD92-ADA509CF3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12BCB858-B0E8-4184-BD92-ADA509CF3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66E187-6EC2-492B-9ED9-D7920DDA4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E966E187-6EC2-492B-9ED9-D7920DDA4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966E187-6EC2-492B-9ED9-D7920DDA4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E966E187-6EC2-492B-9ED9-D7920DDA4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63298-824B-45DD-B12B-3FD6E3681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08863298-824B-45DD-B12B-3FD6E3681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08863298-824B-45DD-B12B-3FD6E3681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08863298-824B-45DD-B12B-3FD6E3681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013A27-4300-42F7-BCE6-7D7EEC836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AC013A27-4300-42F7-BCE6-7D7EEC836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AC013A27-4300-42F7-BCE6-7D7EEC836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AC013A27-4300-42F7-BCE6-7D7EEC836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0E88C5-AF2E-4506-806D-59698296F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2F0E88C5-AF2E-4506-806D-59698296F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2F0E88C5-AF2E-4506-806D-59698296F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2F0E88C5-AF2E-4506-806D-59698296F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5621157"/>
              </p:ext>
            </p:extLst>
          </p:nvPr>
        </p:nvGraphicFramePr>
        <p:xfrm>
          <a:off x="295418" y="213685"/>
          <a:ext cx="11254154" cy="637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72">
            <a:extLst>
              <a:ext uri="{FF2B5EF4-FFF2-40B4-BE49-F238E27FC236}">
                <a16:creationId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601385" y="385622"/>
            <a:ext cx="4536688" cy="1055077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9633" y="187368"/>
            <a:ext cx="4402167" cy="1323439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bn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4258082" y="3678112"/>
            <a:ext cx="4266944" cy="89393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যৌনবাহিত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just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260BCB1-E14C-4B71-A8B3-661AC60E6109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F6737-C86A-4463-BA35-3AF04BCE4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C3F6737-C86A-4463-BA35-3AF04BCE4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C3F6737-C86A-4463-BA35-3AF04BCE4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C3F6737-C86A-4463-BA35-3AF04BCE4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74BFB2-00AB-4E3B-A5EE-42AF92C4B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ED74BFB2-00AB-4E3B-A5EE-42AF92C4B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ED74BFB2-00AB-4E3B-A5EE-42AF92C4B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D74BFB2-00AB-4E3B-A5EE-42AF92C4B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C504C6-CD85-464B-9769-53A6051CA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A5C504C6-CD85-464B-9769-53A6051CA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5C504C6-CD85-464B-9769-53A6051CA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5C504C6-CD85-464B-9769-53A6051CA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F03FE8-FFBF-4A1F-9273-D8B0105E4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B6F03FE8-FFBF-4A1F-9273-D8B0105E4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B6F03FE8-FFBF-4A1F-9273-D8B0105E4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6F03FE8-FFBF-4A1F-9273-D8B0105E4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4222B1-BA71-4179-8EB4-90D8C0FFD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F4222B1-BA71-4179-8EB4-90D8C0FFD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F4222B1-BA71-4179-8EB4-90D8C0FFD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F4222B1-BA71-4179-8EB4-90D8C0FFD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0136F2-C0CB-4E1F-AC80-70163185E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30136F2-C0CB-4E1F-AC80-70163185E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30136F2-C0CB-4E1F-AC80-70163185E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30136F2-C0CB-4E1F-AC80-70163185E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8CF87B-F467-4CD7-8657-0DEB81C0518D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Image result for grass png">
            <a:extLst>
              <a:ext uri="{FF2B5EF4-FFF2-40B4-BE49-F238E27FC236}">
                <a16:creationId xmlns:a16="http://schemas.microsoft.com/office/drawing/2014/main" id="{FD241485-28E6-4AFB-91F9-A3232338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5500075"/>
            <a:ext cx="11669486" cy="10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C4687B-405D-4CC6-B3E3-C8D3920FE109}"/>
              </a:ext>
            </a:extLst>
          </p:cNvPr>
          <p:cNvSpPr txBox="1"/>
          <p:nvPr/>
        </p:nvSpPr>
        <p:spPr>
          <a:xfrm>
            <a:off x="4586069" y="479275"/>
            <a:ext cx="388268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pPr algn="ctr"/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F00AE-C0EC-40B2-A458-446184A92DE3}"/>
              </a:ext>
            </a:extLst>
          </p:cNvPr>
          <p:cNvSpPr txBox="1"/>
          <p:nvPr/>
        </p:nvSpPr>
        <p:spPr>
          <a:xfrm>
            <a:off x="1209809" y="1910309"/>
            <a:ext cx="7553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5400" b="1" dirty="0">
                <a:solidFill>
                  <a:srgbClr val="008000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5400" b="1" dirty="0">
                <a:solidFill>
                  <a:srgbClr val="008000"/>
                </a:solidFill>
                <a:latin typeface="NikoshBAN" charset="0"/>
              </a:rPr>
              <a:t>............</a:t>
            </a:r>
          </a:p>
          <a:p>
            <a:endParaRPr lang="en-US" sz="54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DB0164D-4610-4B0E-A968-6DDAF9C7B09E}"/>
              </a:ext>
            </a:extLst>
          </p:cNvPr>
          <p:cNvSpPr txBox="1">
            <a:spLocks/>
          </p:cNvSpPr>
          <p:nvPr/>
        </p:nvSpPr>
        <p:spPr>
          <a:xfrm>
            <a:off x="261259" y="3667525"/>
            <a:ext cx="11916824" cy="2573618"/>
          </a:xfrm>
          <a:prstGeom prst="rect">
            <a:avLst/>
          </a:prstGeom>
          <a:noFill/>
          <a:ln w="190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7600" dirty="0">
                <a:latin typeface="NikoshBAN" pitchFamily="2" charset="0"/>
                <a:cs typeface="NikoshBAN" pitchFamily="2" charset="0"/>
              </a:rPr>
              <a:t>1.যৌনবাহিত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l"/>
            <a:r>
              <a:rPr lang="en-US" sz="17600" dirty="0">
                <a:latin typeface="NikoshBAN" pitchFamily="2" charset="0"/>
                <a:cs typeface="NikoshBAN" pitchFamily="2" charset="0"/>
              </a:rPr>
              <a:t>২.যৌনবাহিত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7600" dirty="0">
                <a:latin typeface="NikoshBAN" pitchFamily="2" charset="0"/>
                <a:cs typeface="NikoshBAN" pitchFamily="2" charset="0"/>
              </a:rPr>
              <a:t>৩.রোগগুলির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7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endParaRPr lang="en-US" sz="17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7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7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 algn="just"/>
            <a:endParaRPr lang="en-US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0CA0943-C2A3-488E-8C78-021D6969FCCC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F89D6FF-1EA2-4838-B698-E5DE2845B17A}"/>
              </a:ext>
            </a:extLst>
          </p:cNvPr>
          <p:cNvSpPr txBox="1">
            <a:spLocks/>
          </p:cNvSpPr>
          <p:nvPr/>
        </p:nvSpPr>
        <p:spPr>
          <a:xfrm>
            <a:off x="1226580" y="349094"/>
            <a:ext cx="7220735" cy="87479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600" b="1" dirty="0" err="1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1600" b="1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l"/>
            <a:r>
              <a:rPr lang="en-US" sz="111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en-US" sz="12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7481B-6A4D-4968-8D5E-B4FC132BC0E6}"/>
              </a:ext>
            </a:extLst>
          </p:cNvPr>
          <p:cNvSpPr txBox="1"/>
          <p:nvPr/>
        </p:nvSpPr>
        <p:spPr>
          <a:xfrm>
            <a:off x="8859224" y="2391943"/>
            <a:ext cx="30155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pic>
        <p:nvPicPr>
          <p:cNvPr id="6" name="a">
            <a:hlinkClick r:id="" action="ppaction://media"/>
            <a:extLst>
              <a:ext uri="{FF2B5EF4-FFF2-40B4-BE49-F238E27FC236}">
                <a16:creationId xmlns:a16="http://schemas.microsoft.com/office/drawing/2014/main" id="{357CA4E2-22AB-41C6-9049-CE04F5FAB6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207" y="1123674"/>
            <a:ext cx="8465548" cy="47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D5E9782-CA61-47E6-8F0F-7194B14F5148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EA8782-49A7-413E-96E9-0AFA38F06687}"/>
              </a:ext>
            </a:extLst>
          </p:cNvPr>
          <p:cNvSpPr/>
          <p:nvPr/>
        </p:nvSpPr>
        <p:spPr>
          <a:xfrm>
            <a:off x="240274" y="314895"/>
            <a:ext cx="1164692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যৌনবাহিত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মিলনের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পায়ু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যোনি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অসুস্থতা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মূলতঃ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শিশ্ন,অন্ডথলি,ভালভা,যোনি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কখনোবা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ঠোঁট-জিহবা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সংস্পর্শ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নাপিতের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ক্ষুর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সিরিঞ্জ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অপারেশনের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ছুরি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যৌনবাহিত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    </a:t>
            </a:r>
          </a:p>
        </p:txBody>
      </p:sp>
      <p:sp>
        <p:nvSpPr>
          <p:cNvPr id="7" name="Rectangle: Rounded Corners 72">
            <a:extLst>
              <a:ext uri="{FF2B5EF4-FFF2-40B4-BE49-F238E27FC236}">
                <a16:creationId xmlns:a16="http://schemas.microsoft.com/office/drawing/2014/main" id="{AD6A7FDF-FB3F-4F99-8B93-1992D474A7BE}"/>
              </a:ext>
            </a:extLst>
          </p:cNvPr>
          <p:cNvSpPr txBox="1">
            <a:spLocks/>
          </p:cNvSpPr>
          <p:nvPr/>
        </p:nvSpPr>
        <p:spPr>
          <a:xfrm>
            <a:off x="918420" y="972050"/>
            <a:ext cx="4853354" cy="1040968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সিফিলিস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ফিরিঙ্গী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C15E-1B14-4A24-BD56-1BF81BDF9B69}"/>
              </a:ext>
            </a:extLst>
          </p:cNvPr>
          <p:cNvSpPr txBox="1"/>
          <p:nvPr/>
        </p:nvSpPr>
        <p:spPr>
          <a:xfrm>
            <a:off x="640183" y="2564562"/>
            <a:ext cx="692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Treponema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pallidum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00CFBC-8CD8-4983-BD4C-B0547081AC2C}"/>
              </a:ext>
            </a:extLst>
          </p:cNvPr>
          <p:cNvSpPr/>
          <p:nvPr/>
        </p:nvSpPr>
        <p:spPr>
          <a:xfrm>
            <a:off x="3367312" y="3236685"/>
            <a:ext cx="6438499" cy="32280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49DDFE1-94C4-4329-9684-1DD230F29272}"/>
              </a:ext>
            </a:extLst>
          </p:cNvPr>
          <p:cNvSpPr/>
          <p:nvPr/>
        </p:nvSpPr>
        <p:spPr>
          <a:xfrm>
            <a:off x="-17488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60EE063-878C-44F9-8FFA-0EE61B8D3FB6}"/>
              </a:ext>
            </a:extLst>
          </p:cNvPr>
          <p:cNvSpPr txBox="1">
            <a:spLocks/>
          </p:cNvSpPr>
          <p:nvPr/>
        </p:nvSpPr>
        <p:spPr>
          <a:xfrm>
            <a:off x="247866" y="38908"/>
            <a:ext cx="11282289" cy="289298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–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সিফিলিস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সিফিলিটিক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সিফিলিস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ছড়ায়।সংক্রমণের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মিলনের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মুখ,পায়ু,যোনি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)।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37F4A0D-6193-4A4C-A0CD-9C9D1566C69D}"/>
              </a:ext>
            </a:extLst>
          </p:cNvPr>
          <p:cNvSpPr txBox="1">
            <a:spLocks/>
          </p:cNvSpPr>
          <p:nvPr/>
        </p:nvSpPr>
        <p:spPr>
          <a:xfrm>
            <a:off x="250537" y="2078999"/>
            <a:ext cx="8370950" cy="516363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সিফিলিসের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l"/>
            <a:r>
              <a:rPr lang="en-US" sz="4300" dirty="0" err="1">
                <a:latin typeface="NikoshBAN" pitchFamily="2" charset="0"/>
                <a:cs typeface="NikoshBAN" pitchFamily="2" charset="0"/>
              </a:rPr>
              <a:t>সিফিলিসের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সমূহকে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l">
              <a:buAutoNum type="arabicParenBoth"/>
            </a:pPr>
            <a:r>
              <a:rPr lang="en-US" sz="5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5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সংক্রমণের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দৃষ্ট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ব্যথাহীন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ক্ষতের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জীবাণুপ্রবেশের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। ৩-৬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সপ্তাহ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ক্ষতপূরণ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0C0F2D-0ABD-4558-B0D7-494D1568E811}"/>
              </a:ext>
            </a:extLst>
          </p:cNvPr>
          <p:cNvSpPr/>
          <p:nvPr/>
        </p:nvSpPr>
        <p:spPr>
          <a:xfrm>
            <a:off x="8342146" y="3795701"/>
            <a:ext cx="3599317" cy="21987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9F1C7C-254F-4C9D-AC20-719989872224}"/>
              </a:ext>
            </a:extLst>
          </p:cNvPr>
          <p:cNvSpPr/>
          <p:nvPr/>
        </p:nvSpPr>
        <p:spPr>
          <a:xfrm flipV="1">
            <a:off x="10149838" y="4557484"/>
            <a:ext cx="540548" cy="5080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1146</Words>
  <Application>Microsoft Office PowerPoint</Application>
  <PresentationFormat>Widescreen</PresentationFormat>
  <Paragraphs>199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Nikosh</vt:lpstr>
      <vt:lpstr>NikoshBAN</vt:lpstr>
      <vt:lpstr>SutonnyMJ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Sanjoy Bhowmik</dc:creator>
  <cp:lastModifiedBy>Sanjoy Bhowmik</cp:lastModifiedBy>
  <cp:revision>23</cp:revision>
  <dcterms:created xsi:type="dcterms:W3CDTF">2020-12-10T14:03:54Z</dcterms:created>
  <dcterms:modified xsi:type="dcterms:W3CDTF">2020-12-15T16:28:21Z</dcterms:modified>
</cp:coreProperties>
</file>