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24"/>
  </p:notesMasterIdLst>
  <p:sldIdLst>
    <p:sldId id="330" r:id="rId2"/>
    <p:sldId id="394" r:id="rId3"/>
    <p:sldId id="277" r:id="rId4"/>
    <p:sldId id="357" r:id="rId5"/>
    <p:sldId id="355" r:id="rId6"/>
    <p:sldId id="300" r:id="rId7"/>
    <p:sldId id="408" r:id="rId8"/>
    <p:sldId id="360" r:id="rId9"/>
    <p:sldId id="396" r:id="rId10"/>
    <p:sldId id="397" r:id="rId11"/>
    <p:sldId id="398" r:id="rId12"/>
    <p:sldId id="399" r:id="rId13"/>
    <p:sldId id="400" r:id="rId14"/>
    <p:sldId id="260" r:id="rId15"/>
    <p:sldId id="389" r:id="rId16"/>
    <p:sldId id="262" r:id="rId17"/>
    <p:sldId id="403" r:id="rId18"/>
    <p:sldId id="402" r:id="rId19"/>
    <p:sldId id="392" r:id="rId20"/>
    <p:sldId id="404" r:id="rId21"/>
    <p:sldId id="343" r:id="rId22"/>
    <p:sldId id="40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4" autoAdjust="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CF813-99D2-4F11-AA79-6216447B825F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72F49-D659-4FE2-A1B2-F6140984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2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72F49-D659-4FE2-A1B2-F61409842AA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14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72F49-D659-4FE2-A1B2-F61409842A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31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72F49-D659-4FE2-A1B2-F61409842A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18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72F49-D659-4FE2-A1B2-F61409842A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9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9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2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5979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4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1247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23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67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7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7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5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80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51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7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3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94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9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D8149-28EF-4B3B-8F52-2D21D671294F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4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1457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3643" y="-218364"/>
            <a:ext cx="74107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99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0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ataur\read_0.jpg"/>
          <p:cNvPicPr>
            <a:picLocks noChangeAspect="1" noChangeArrowheads="1"/>
          </p:cNvPicPr>
          <p:nvPr/>
        </p:nvPicPr>
        <p:blipFill>
          <a:blip r:embed="rId2" cstate="print"/>
          <a:srcRect t="5882" b="8824"/>
          <a:stretch>
            <a:fillRect/>
          </a:stretch>
        </p:blipFill>
        <p:spPr bwMode="auto">
          <a:xfrm>
            <a:off x="6967470" y="1"/>
            <a:ext cx="5224530" cy="4391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J:\ataur\12_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6967471" cy="5151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-1" y="4284137"/>
            <a:ext cx="11990231" cy="255454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সকালে উঠিয়া আমি মনে মনে বলি , </a:t>
            </a:r>
          </a:p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সারাদিন আমি যেন ভালো</a:t>
            </a:r>
            <a:r>
              <a:rPr lang="bn-IN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>
                <a:latin typeface="NikoshBAN" pitchFamily="2" charset="0"/>
                <a:cs typeface="NikoshBAN" pitchFamily="2" charset="0"/>
              </a:rPr>
              <a:t>হয়ে চলি ।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3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03455"/>
            <a:ext cx="12192000" cy="2554545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আদেশ করেন যাহা মোর গুরুজনে, </a:t>
            </a:r>
          </a:p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আমি যেন সেই কাজ করি ভালো মনে ।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90" y="167425"/>
            <a:ext cx="5695681" cy="40310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167425"/>
            <a:ext cx="6104586" cy="40310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3611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J:\ataur picture\আনন্দ১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067504" cy="4509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0" y="4303455"/>
            <a:ext cx="12192000" cy="255454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ভাইবোন সকলেরে যেন ভালোবাসি ,</a:t>
            </a:r>
          </a:p>
          <a:p>
            <a:pPr algn="ctr"/>
            <a:r>
              <a:rPr lang="bn-BD" sz="8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একসাথে থাকি যেন সবে মিলেমিশি। </a:t>
            </a:r>
            <a:endParaRPr lang="en-US" sz="8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21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49676"/>
            <a:ext cx="12090044" cy="2308324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ভালো ছেলেদের সাথে মিশে করি খেলা, </a:t>
            </a:r>
          </a:p>
          <a:p>
            <a:pPr algn="ctr"/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 সময় যেন নাহি করি হেলা।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4" r="13719"/>
          <a:stretch/>
        </p:blipFill>
        <p:spPr>
          <a:xfrm>
            <a:off x="-1" y="0"/>
            <a:ext cx="5872767" cy="47136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66" y="0"/>
            <a:ext cx="6217278" cy="47136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1714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2542" y="225083"/>
            <a:ext cx="11859064" cy="63903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বাছাই</a:t>
            </a:r>
            <a:endParaRPr lang="en-US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2542" y="4559361"/>
            <a:ext cx="3429557" cy="19731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225500" y="219662"/>
            <a:ext cx="3633851" cy="1883142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হেলা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28525" y="4494566"/>
            <a:ext cx="4843081" cy="22038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3415" y="4215"/>
            <a:ext cx="12209930" cy="6949810"/>
            <a:chOff x="-3415" y="4215"/>
            <a:chExt cx="12209930" cy="694981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8" name="Frame 17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45108" y="6615471"/>
              <a:ext cx="6586113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215573" y="219662"/>
            <a:ext cx="3684989" cy="274642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গুরুজন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3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6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7463" y="219662"/>
            <a:ext cx="11764144" cy="6478746"/>
            <a:chOff x="4193017" y="1972321"/>
            <a:chExt cx="2798619" cy="253803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" name="Oval 11"/>
            <p:cNvSpPr/>
            <p:nvPr/>
          </p:nvSpPr>
          <p:spPr>
            <a:xfrm>
              <a:off x="4193017" y="1972321"/>
              <a:ext cx="2798619" cy="2538030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03056" y="2963825"/>
              <a:ext cx="2699728" cy="614910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9600" b="1" dirty="0">
                  <a:ln w="1143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উচ্চারণ অনুশীলন </a:t>
              </a:r>
            </a:p>
          </p:txBody>
        </p:sp>
      </p:grpSp>
      <p:sp>
        <p:nvSpPr>
          <p:cNvPr id="13" name="Frame 12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3415" y="4215"/>
            <a:ext cx="12209930" cy="6949810"/>
            <a:chOff x="-3415" y="4215"/>
            <a:chExt cx="12209930" cy="694981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8" name="Frame 17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45108" y="6615471"/>
              <a:ext cx="6586113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215573" y="219662"/>
            <a:ext cx="3684989" cy="274642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গুরুজন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225500" y="219662"/>
            <a:ext cx="3633851" cy="1883142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হেলা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2542" y="4559361"/>
            <a:ext cx="3429557" cy="19731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128525" y="4494566"/>
            <a:ext cx="4843081" cy="22038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9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8749" y="24985"/>
            <a:ext cx="6248400" cy="918081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endParaRPr lang="en-US" sz="4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Striped Right Arrow 33"/>
          <p:cNvSpPr/>
          <p:nvPr/>
        </p:nvSpPr>
        <p:spPr>
          <a:xfrm>
            <a:off x="3067603" y="1269223"/>
            <a:ext cx="1449688" cy="1169182"/>
          </a:xfrm>
          <a:prstGeom prst="strip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riped Right Arrow 36"/>
          <p:cNvSpPr/>
          <p:nvPr/>
        </p:nvSpPr>
        <p:spPr>
          <a:xfrm>
            <a:off x="3408766" y="5302366"/>
            <a:ext cx="1449688" cy="1169182"/>
          </a:xfrm>
          <a:prstGeom prst="strip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riped Right Arrow 38"/>
          <p:cNvSpPr/>
          <p:nvPr/>
        </p:nvSpPr>
        <p:spPr>
          <a:xfrm>
            <a:off x="3047297" y="3478735"/>
            <a:ext cx="1449688" cy="1169182"/>
          </a:xfrm>
          <a:prstGeom prst="strip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riped Right Arrow 41"/>
          <p:cNvSpPr/>
          <p:nvPr/>
        </p:nvSpPr>
        <p:spPr>
          <a:xfrm rot="5400000">
            <a:off x="9327738" y="2928975"/>
            <a:ext cx="1449688" cy="1169182"/>
          </a:xfrm>
          <a:prstGeom prst="strip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517291" y="1436167"/>
            <a:ext cx="3286487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সম্মানীয় ব্যক্তি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469728" y="3220816"/>
            <a:ext cx="1763647" cy="13234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007981" y="5302366"/>
            <a:ext cx="2450787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অবহেলা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558051" y="4229693"/>
            <a:ext cx="3125829" cy="1107996"/>
          </a:xfrm>
          <a:prstGeom prst="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হুকুম</a:t>
            </a:r>
            <a:endParaRPr lang="en-US" sz="66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0000"/>
          </a:solidFill>
        </p:grpSpPr>
        <p:sp>
          <p:nvSpPr>
            <p:cNvPr id="25" name="Rectangle 24"/>
            <p:cNvSpPr/>
            <p:nvPr/>
          </p:nvSpPr>
          <p:spPr>
            <a:xfrm flipH="1">
              <a:off x="0" y="1"/>
              <a:ext cx="18651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flipV="1">
              <a:off x="0" y="0"/>
              <a:ext cx="12191999" cy="195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flipV="1">
              <a:off x="1" y="6662033"/>
              <a:ext cx="12191999" cy="195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flipH="1">
              <a:off x="12005490" y="1"/>
              <a:ext cx="18651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2"/>
          <p:cNvSpPr/>
          <p:nvPr/>
        </p:nvSpPr>
        <p:spPr>
          <a:xfrm>
            <a:off x="8490599" y="526604"/>
            <a:ext cx="3260735" cy="22038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92418" y="895378"/>
            <a:ext cx="2869277" cy="19572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গুরুজন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75126" y="3111393"/>
            <a:ext cx="2683623" cy="17553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19897" y="5026922"/>
            <a:ext cx="3106977" cy="1606337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হেলা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649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7" grpId="0" animBg="1"/>
      <p:bldP spid="39" grpId="0" animBg="1"/>
      <p:bldP spid="42" grpId="0" animBg="1"/>
      <p:bldP spid="44" grpId="0" animBg="1"/>
      <p:bldP spid="47" grpId="0" animBg="1"/>
      <p:bldP spid="49" grpId="0" animBg="1"/>
      <p:bldP spid="54" grpId="0" animBg="1"/>
      <p:bldP spid="23" grpId="0" animBg="1"/>
      <p:bldP spid="29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6880" y="311724"/>
            <a:ext cx="7589520" cy="1446550"/>
          </a:xfrm>
          <a:prstGeom prst="rect">
            <a:avLst/>
          </a:prstGeom>
          <a:solidFill>
            <a:srgbClr val="00FF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ডান দিকের কথার সাথে বাম দিকের কথা টেনে 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 করি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6880" y="4526280"/>
            <a:ext cx="27432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9680" y="4160520"/>
            <a:ext cx="27432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9090" y="2627418"/>
            <a:ext cx="4179171" cy="4005036"/>
            <a:chOff x="95160" y="1943099"/>
            <a:chExt cx="3482642" cy="3337530"/>
          </a:xfrm>
        </p:grpSpPr>
        <p:sp>
          <p:nvSpPr>
            <p:cNvPr id="5" name="TextBox 4"/>
            <p:cNvSpPr txBox="1"/>
            <p:nvPr/>
          </p:nvSpPr>
          <p:spPr>
            <a:xfrm>
              <a:off x="95160" y="1943099"/>
              <a:ext cx="3393864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আদেশ মেনে চলি </a:t>
              </a:r>
              <a:endPara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8199" y="2628900"/>
              <a:ext cx="2663403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ভালোবাসি</a:t>
              </a:r>
              <a:r>
                <a:rPr lang="en-US" sz="5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14399" y="3238500"/>
              <a:ext cx="2663403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>
                  <a:latin typeface="NikoshBAN" pitchFamily="2" charset="0"/>
                  <a:cs typeface="NikoshBAN" pitchFamily="2" charset="0"/>
                </a:rPr>
                <a:t>কাজ করি 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4399" y="3924300"/>
              <a:ext cx="2663403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>
                  <a:latin typeface="NikoshBAN" pitchFamily="2" charset="0"/>
                  <a:cs typeface="NikoshBAN" pitchFamily="2" charset="0"/>
                </a:rPr>
                <a:t>পাঠের সময় 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6906" y="4511187"/>
              <a:ext cx="2663403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>
                  <a:latin typeface="NikoshBAN" pitchFamily="2" charset="0"/>
                  <a:cs typeface="NikoshBAN" pitchFamily="2" charset="0"/>
                </a:rPr>
                <a:t>গুরুজনের 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01840" y="2331720"/>
            <a:ext cx="283464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নাহি হেলা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4990" y="3065318"/>
            <a:ext cx="283464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সেবা করি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4720" y="3806976"/>
            <a:ext cx="283464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গুরুজনের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4720" y="4629936"/>
            <a:ext cx="283464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4720" y="5635776"/>
            <a:ext cx="283464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ভালোমনে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047305">
            <a:off x="4173484" y="3414579"/>
            <a:ext cx="3618274" cy="27054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1" name="Right Arrow 20"/>
          <p:cNvSpPr/>
          <p:nvPr/>
        </p:nvSpPr>
        <p:spPr>
          <a:xfrm rot="1047305">
            <a:off x="4048087" y="4275281"/>
            <a:ext cx="3893273" cy="25359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2" name="Right Arrow 21"/>
          <p:cNvSpPr/>
          <p:nvPr/>
        </p:nvSpPr>
        <p:spPr>
          <a:xfrm rot="1047305" flipV="1">
            <a:off x="3934625" y="5107129"/>
            <a:ext cx="3919675" cy="30493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3" name="Right Arrow 22"/>
          <p:cNvSpPr/>
          <p:nvPr/>
        </p:nvSpPr>
        <p:spPr>
          <a:xfrm rot="19651326">
            <a:off x="3551731" y="4856264"/>
            <a:ext cx="4585800" cy="21932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4" name="Right Arrow 23"/>
          <p:cNvSpPr/>
          <p:nvPr/>
        </p:nvSpPr>
        <p:spPr>
          <a:xfrm rot="19692703" flipV="1">
            <a:off x="3823040" y="4015801"/>
            <a:ext cx="4145655" cy="23637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grpSp>
        <p:nvGrpSpPr>
          <p:cNvPr id="25" name="Group 2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0000"/>
          </a:solidFill>
        </p:grpSpPr>
        <p:sp>
          <p:nvSpPr>
            <p:cNvPr id="26" name="Rectangle 25"/>
            <p:cNvSpPr/>
            <p:nvPr/>
          </p:nvSpPr>
          <p:spPr>
            <a:xfrm flipH="1">
              <a:off x="0" y="1"/>
              <a:ext cx="18651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flipV="1">
              <a:off x="0" y="0"/>
              <a:ext cx="12191999" cy="195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flipV="1">
              <a:off x="1" y="6662033"/>
              <a:ext cx="12191999" cy="195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flipH="1">
              <a:off x="12005490" y="1"/>
              <a:ext cx="18651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919792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15" grpId="0"/>
      <p:bldP spid="16" grpId="0"/>
      <p:bldP spid="17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2374" y="258222"/>
            <a:ext cx="7132320" cy="60939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36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8303" y="1782583"/>
            <a:ext cx="167425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06895" y="3106100"/>
            <a:ext cx="11981216" cy="3751902"/>
            <a:chOff x="782092" y="2402051"/>
            <a:chExt cx="10580427" cy="3126584"/>
          </a:xfrm>
        </p:grpSpPr>
        <p:sp>
          <p:nvSpPr>
            <p:cNvPr id="6" name="TextBox 5"/>
            <p:cNvSpPr txBox="1"/>
            <p:nvPr/>
          </p:nvSpPr>
          <p:spPr>
            <a:xfrm>
              <a:off x="876489" y="2402051"/>
              <a:ext cx="10486030" cy="76944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১।  </a:t>
              </a:r>
              <a:r>
                <a:rPr lang="en-US" sz="54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বড়দের</a:t>
              </a:r>
              <a:r>
                <a:rPr lang="en-US" sz="5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-------- ---- </a:t>
              </a:r>
              <a:r>
                <a:rPr lang="en-US" sz="54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মেনে</a:t>
              </a:r>
              <a:r>
                <a:rPr lang="en-US" sz="5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54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চলা</a:t>
              </a:r>
              <a:r>
                <a:rPr lang="en-US" sz="5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54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উচিত</a:t>
              </a:r>
              <a:r>
                <a:rPr lang="en-US" sz="5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2092" y="3085728"/>
              <a:ext cx="9637215" cy="84638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360" dirty="0">
                  <a:solidFill>
                    <a:srgbClr val="33CC3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২ । </a:t>
              </a:r>
              <a:r>
                <a:rPr lang="en-US" sz="6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মা-বাবা</a:t>
              </a:r>
              <a:r>
                <a:rPr lang="en-US" sz="6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6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6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6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--------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76489" y="3847728"/>
              <a:ext cx="9219821" cy="84638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6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৩ । আমরা--------- শেষ করে খেলতে যাই । </a:t>
              </a:r>
              <a:endPara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76489" y="4682249"/>
              <a:ext cx="9032354" cy="84638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6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৪ । কাউকে -------- করব না । </a:t>
              </a:r>
              <a:endPara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50773" y="1287887"/>
            <a:ext cx="207349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36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হেলা</a:t>
            </a:r>
            <a:r>
              <a:rPr lang="en-US" sz="6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7909" y="1324437"/>
            <a:ext cx="207071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36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80333" y="1386183"/>
            <a:ext cx="231519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36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গুরুজন</a:t>
            </a:r>
            <a:r>
              <a:rPr lang="en-US" sz="6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0000"/>
          </a:solidFill>
        </p:grpSpPr>
        <p:sp>
          <p:nvSpPr>
            <p:cNvPr id="16" name="Rectangle 15"/>
            <p:cNvSpPr/>
            <p:nvPr/>
          </p:nvSpPr>
          <p:spPr>
            <a:xfrm flipH="1">
              <a:off x="0" y="1"/>
              <a:ext cx="18651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0" y="0"/>
              <a:ext cx="12191999" cy="195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1" y="6662033"/>
              <a:ext cx="12191999" cy="195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2005490" y="1"/>
              <a:ext cx="18651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332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7407 L 0.17031 0.4097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09297 0.6377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" y="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96 0.00393 L -0.16823 0.211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9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02 0.11782 L -0.13685 0.3120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099256" y="41297"/>
            <a:ext cx="8020388" cy="1513602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87253" y="1721943"/>
            <a:ext cx="10195420" cy="3477875"/>
            <a:chOff x="-233318" y="1775997"/>
            <a:chExt cx="10195420" cy="3477875"/>
          </a:xfrm>
        </p:grpSpPr>
        <p:sp>
          <p:nvSpPr>
            <p:cNvPr id="7" name="Rectangle 6"/>
            <p:cNvSpPr/>
            <p:nvPr/>
          </p:nvSpPr>
          <p:spPr>
            <a:xfrm>
              <a:off x="-233318" y="1775997"/>
              <a:ext cx="10195420" cy="34778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6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1.</a:t>
              </a:r>
              <a:r>
                <a:rPr lang="bn-BD" sz="6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সকালে উঠিয়া আমি মনে মনে বলি , </a:t>
              </a:r>
            </a:p>
            <a:p>
              <a:pPr algn="ctr"/>
              <a:r>
                <a:rPr lang="bn-BD" sz="60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  <a:p>
              <a:endParaRPr lang="bn-IN" sz="6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sz="40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     ___________________________</a:t>
              </a:r>
              <a:endParaRPr lang="en-US" sz="4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70464" y="3545439"/>
              <a:ext cx="8991638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6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2. ভাইবোন সকলেরে যেন ভালবাসি,</a:t>
              </a:r>
            </a:p>
            <a:p>
              <a:r>
                <a:rPr lang="bn-IN" sz="40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          ___________________________</a:t>
              </a:r>
              <a:endParaRPr lang="en-US" sz="40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279731" y="70733"/>
            <a:ext cx="5811207" cy="110799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bn-IN" sz="6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পরের চরণগুলো লিখঃ</a:t>
            </a:r>
            <a:endParaRPr lang="en-US" sz="6600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2670" y="2360319"/>
            <a:ext cx="85651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সারাদিন আমি যেন ভালো হয়ে চলি।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7100" y="4268585"/>
            <a:ext cx="89562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এক সাথে থাকি যেন সবে মিলেমিশি।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2203693" y="77676"/>
            <a:ext cx="7915950" cy="110799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পরের চরণগুলো মিলিয়ে নাওঃ</a:t>
            </a:r>
            <a:endParaRPr lang="en-US" sz="6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5414"/>
            <a:ext cx="12207240" cy="187325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0000"/>
          </a:solidFill>
        </p:grpSpPr>
        <p:sp>
          <p:nvSpPr>
            <p:cNvPr id="16" name="Rectangle 15"/>
            <p:cNvSpPr/>
            <p:nvPr/>
          </p:nvSpPr>
          <p:spPr>
            <a:xfrm flipH="1">
              <a:off x="0" y="1"/>
              <a:ext cx="18651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0" y="0"/>
              <a:ext cx="12191999" cy="195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1" y="6662033"/>
              <a:ext cx="12191999" cy="195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2005490" y="1"/>
              <a:ext cx="18651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326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build="p" advAuto="0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7980" y="1800674"/>
            <a:ext cx="46748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7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  <a:r>
              <a:rPr lang="bn-IN" sz="7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endParaRPr lang="bn-IN" sz="7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606" y="1697730"/>
            <a:ext cx="3705269" cy="4865472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6278328" y="1911266"/>
            <a:ext cx="373380" cy="4754880"/>
            <a:chOff x="5825490" y="1463040"/>
            <a:chExt cx="373380" cy="475488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989320" y="1463040"/>
              <a:ext cx="45720" cy="475488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825490" y="1463040"/>
              <a:ext cx="45720" cy="475488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53150" y="1463040"/>
              <a:ext cx="45720" cy="475488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182957" y="231014"/>
            <a:ext cx="6251903" cy="156966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9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ষয়</a:t>
            </a:r>
            <a:r>
              <a:rPr lang="en-US" sz="9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</a:p>
        </p:txBody>
      </p:sp>
      <p:sp>
        <p:nvSpPr>
          <p:cNvPr id="22" name="Frame 21"/>
          <p:cNvSpPr/>
          <p:nvPr/>
        </p:nvSpPr>
        <p:spPr>
          <a:xfrm>
            <a:off x="0" y="0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2" y="107600"/>
            <a:ext cx="1484758" cy="64367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291" y="215067"/>
            <a:ext cx="1484758" cy="64367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94415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274" y="2852964"/>
            <a:ext cx="5670384" cy="923330"/>
          </a:xfrm>
          <a:prstGeom prst="rect">
            <a:avLst/>
          </a:prstGeom>
          <a:noFill/>
          <a:ln w="28575">
            <a:solidFill>
              <a:srgbClr val="00FFCC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5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সারাদিন কীভাবে চলব</a:t>
            </a:r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76" y="4255308"/>
            <a:ext cx="3846337" cy="923330"/>
          </a:xfrm>
          <a:prstGeom prst="rect">
            <a:avLst/>
          </a:prstGeom>
          <a:noFill/>
          <a:ln w="28575">
            <a:solidFill>
              <a:srgbClr val="00FFCC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২।কারা গুরুজন 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77" y="5818656"/>
            <a:ext cx="6140003" cy="923330"/>
          </a:xfrm>
          <a:prstGeom prst="rect">
            <a:avLst/>
          </a:prstGeom>
          <a:noFill/>
          <a:ln w="28575">
            <a:solidFill>
              <a:srgbClr val="00FFCC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/>
              <a:t>৩।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পড়ার সময় কী করব ? 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6168980" y="3009930"/>
            <a:ext cx="6023021" cy="923330"/>
          </a:xfrm>
          <a:prstGeom prst="rect">
            <a:avLst/>
          </a:prstGeom>
          <a:noFill/>
          <a:ln w="28575">
            <a:solidFill>
              <a:srgbClr val="00FFCC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সারাদিন ভালো হয়ে চলব।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3600" y="4335810"/>
            <a:ext cx="7164643" cy="1107996"/>
          </a:xfrm>
          <a:prstGeom prst="rect">
            <a:avLst/>
          </a:prstGeom>
          <a:noFill/>
          <a:ln w="28575">
            <a:solidFill>
              <a:srgbClr val="00FFCC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6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ওস্তাদ ,শিক্ষক। 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6226" y="5597689"/>
            <a:ext cx="5502017" cy="1107996"/>
          </a:xfrm>
          <a:prstGeom prst="rect">
            <a:avLst/>
          </a:prstGeom>
          <a:noFill/>
          <a:ln w="28575">
            <a:solidFill>
              <a:srgbClr val="00FFCC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পড়ার সময় পড়ব। 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86377" y="193183"/>
            <a:ext cx="5100633" cy="1014908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লিখ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462501" y="978179"/>
            <a:ext cx="5490169" cy="9341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এবার মিলিয়ে দেখি।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0000"/>
          </a:solidFill>
        </p:grpSpPr>
        <p:sp>
          <p:nvSpPr>
            <p:cNvPr id="14" name="Rectangle 13"/>
            <p:cNvSpPr/>
            <p:nvPr/>
          </p:nvSpPr>
          <p:spPr>
            <a:xfrm flipH="1">
              <a:off x="0" y="1"/>
              <a:ext cx="18651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0" y="0"/>
              <a:ext cx="12191999" cy="195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1" y="6662033"/>
              <a:ext cx="12191999" cy="195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flipH="1">
              <a:off x="12005490" y="1"/>
              <a:ext cx="18651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313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3415" y="4215"/>
            <a:ext cx="12209930" cy="6949810"/>
            <a:chOff x="-3415" y="4215"/>
            <a:chExt cx="12209930" cy="694981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2" name="Frame 11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45108" y="6615471"/>
              <a:ext cx="6586113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063455" y="744843"/>
            <a:ext cx="315911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43955" y="4971245"/>
            <a:ext cx="7287288" cy="14465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ও কবিতার নামসহ কবিতার প্রথম         আট লাইন লিখে আনবে ।</a:t>
            </a:r>
            <a:endParaRPr lang="en-US" sz="4400" kern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5" y="4082210"/>
            <a:ext cx="1924050" cy="26016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843" y="4333581"/>
            <a:ext cx="1924050" cy="235474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289442" y="270456"/>
            <a:ext cx="4559121" cy="4063125"/>
            <a:chOff x="914400" y="152400"/>
            <a:chExt cx="2438400" cy="2286000"/>
          </a:xfrm>
        </p:grpSpPr>
        <p:sp>
          <p:nvSpPr>
            <p:cNvPr id="18" name="Rectangle 17"/>
            <p:cNvSpPr/>
            <p:nvPr/>
          </p:nvSpPr>
          <p:spPr>
            <a:xfrm>
              <a:off x="1143000" y="960120"/>
              <a:ext cx="1981200" cy="1295400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914400" y="152400"/>
              <a:ext cx="2438400" cy="975360"/>
            </a:xfrm>
            <a:prstGeom prst="triangle">
              <a:avLst/>
            </a:prstGeom>
            <a:gradFill flip="none" rotWithShape="1">
              <a:gsLst>
                <a:gs pos="0">
                  <a:srgbClr val="FDDF73">
                    <a:shade val="30000"/>
                    <a:satMod val="115000"/>
                  </a:srgbClr>
                </a:gs>
                <a:gs pos="50000">
                  <a:srgbClr val="FDDF73">
                    <a:shade val="67500"/>
                    <a:satMod val="115000"/>
                  </a:srgbClr>
                </a:gs>
                <a:gs pos="100000">
                  <a:srgbClr val="FDDF73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57400" y="1295400"/>
              <a:ext cx="228600" cy="9601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4600" y="1447800"/>
              <a:ext cx="381000" cy="381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371600" y="1417320"/>
              <a:ext cx="381000" cy="381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90600" y="2133600"/>
              <a:ext cx="2362200" cy="30480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86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" y="5837743"/>
            <a:ext cx="12073907" cy="10434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9490581">
            <a:off x="4574638" y="1924623"/>
            <a:ext cx="8059305" cy="156966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bn-BD" sz="115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045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78713" y="1924623"/>
            <a:ext cx="71327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9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871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6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535" y="2985255"/>
            <a:ext cx="8055859" cy="353943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softEdge rad="1270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bn-BD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মুহাম্মদ শহিদুজ্জামান</a:t>
            </a:r>
            <a:endParaRPr lang="en-US" sz="8000" dirty="0">
              <a:solidFill>
                <a:schemeClr val="accent1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বহরপুর </a:t>
            </a:r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  প্রাথমিক বিদ্যালয়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বালিয়াকান্দি,রাজবাড়ি</a:t>
            </a:r>
            <a:endParaRPr lang="bn-BD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5465690" y="2159827"/>
            <a:ext cx="791775" cy="825428"/>
          </a:xfrm>
          <a:prstGeom prst="down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2533909" y="138443"/>
            <a:ext cx="7195186" cy="2006221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72165" y="2377863"/>
            <a:ext cx="6414687" cy="2172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45416" y="2372833"/>
            <a:ext cx="6440947" cy="2155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78731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98731"/>
            <a:ext cx="11998093" cy="67592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295184" y="0"/>
            <a:ext cx="887033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শুভেচ্ছা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3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J:\ataur picture\Sunrise-Wallpapers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75" y="374629"/>
            <a:ext cx="12058040" cy="640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406764"/>
            <a:ext cx="5491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80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bn-BD" sz="80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80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6915" y="2470225"/>
            <a:ext cx="6887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 descr="J:\ataur\read_0.jpg"/>
          <p:cNvPicPr>
            <a:picLocks noChangeAspect="1" noChangeArrowheads="1"/>
          </p:cNvPicPr>
          <p:nvPr/>
        </p:nvPicPr>
        <p:blipFill>
          <a:blip r:embed="rId3" cstate="print"/>
          <a:srcRect t="5882" b="8824"/>
          <a:stretch>
            <a:fillRect/>
          </a:stretch>
        </p:blipFill>
        <p:spPr bwMode="auto">
          <a:xfrm>
            <a:off x="7818550" y="186920"/>
            <a:ext cx="4030014" cy="361992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53558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0" y="105816"/>
            <a:ext cx="10970263" cy="5821251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IN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আমার পণ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সকালে উঠিয়া আমি--------------নাহি করি হেলা।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17930" y="4215"/>
            <a:ext cx="12209930" cy="6866873"/>
          </a:xfrm>
          <a:prstGeom prst="frame">
            <a:avLst>
              <a:gd name="adj1" fmla="val 2578"/>
            </a:avLst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93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4417" y="0"/>
            <a:ext cx="4121239" cy="186204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719" y="1468191"/>
            <a:ext cx="96333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শোনাঃ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১.২.১ উচ্চারিত পঠিত বাক্য শুনে বুঝতে পারবে।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১.৩.৫ প্রশ্ন শুনে বুঝতে পারনে । 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১.৩.৬শুদ্ধ উচ্চরনে প্রশ্ন করতে ও উত্তর দিতে পারবে । </a:t>
            </a:r>
          </a:p>
          <a:p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বলাঃ</a:t>
            </a:r>
            <a:r>
              <a:rPr lang="bn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১.৩.২ শুদ্ধ উচ্চরনে প্রশ্ন করতে ও উত্তর দিতে পারবে ।  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২.১.২ পাঠ্য কবিতা সঠিক ছন্দে আবৃতি করতে পারবে। </a:t>
            </a:r>
          </a:p>
          <a:p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পড়াঃ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১.৪.১ পাঠে ব্যবহৃত শব্দ শ্রবনযোগ্য স্পষ্ট স্বরে ও শুদ্ধ উচ্চারনে পড়তে পারবে।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১.৪.২ পাঠের ব্যবহৃত বাক্য শ্রবনযোগ্য স্পষ্ট স্বরে ও প্রমিত উচ্চারনে সাবলিলভাবে পড়তে পারবে।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২.১.২ ছন্দ ঠিক রেখে প্রমিত উচ্চারনে ও স্বাভাবিক গতিতে কবিতা পড়তে পারবে।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২.২.২ বই দেখে সঠিক ছন্দে, স্বর ভঙ্গিতে, প্রমিত উচ্চারনে, স্বাভাবিক গতিতে ছড়া আবৃতি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38695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29211" y="1594147"/>
            <a:ext cx="6719450" cy="4171635"/>
          </a:xfrm>
          <a:prstGeom prst="rect">
            <a:avLst/>
          </a:prstGeom>
          <a:ln w="3175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কবিতাটি লিখেছেন  মদনমোহন তর্কালঙ্কার</a:t>
            </a:r>
            <a:r>
              <a:rPr lang="bn-IN" sz="80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80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 flipH="1">
              <a:off x="0" y="1"/>
              <a:ext cx="186510" cy="68579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91999" cy="1959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1" y="6662033"/>
              <a:ext cx="12191999" cy="1959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flipH="1">
              <a:off x="12005490" y="1"/>
              <a:ext cx="186510" cy="68579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907223" y="452363"/>
            <a:ext cx="8043976" cy="4078514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88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8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88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তোমরা কেউ কি বলতে পার</a:t>
            </a:r>
            <a:r>
              <a:rPr lang="bn-BD" sz="88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 </a:t>
            </a:r>
            <a:r>
              <a:rPr lang="bn-IN" sz="88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কবিতাটি কে লিখেছেন ? </a:t>
            </a:r>
          </a:p>
          <a:p>
            <a:pPr algn="ctr"/>
            <a:endParaRPr lang="en-US" sz="166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1239"/>
            <a:ext cx="12005490" cy="25536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1" y="3089922"/>
            <a:ext cx="3085410" cy="306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4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829" y="1610435"/>
            <a:ext cx="3973388" cy="5051597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7739"/>
            <a:ext cx="10573555" cy="328717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BCDF302-7B1E-46D2-B5B3-0D151EE782A4}"/>
              </a:ext>
            </a:extLst>
          </p:cNvPr>
          <p:cNvSpPr/>
          <p:nvPr/>
        </p:nvSpPr>
        <p:spPr>
          <a:xfrm>
            <a:off x="289058" y="1581990"/>
            <a:ext cx="4015419" cy="22125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পাঠ্য বইয়ের সাথে সংযোগ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 flipH="1">
              <a:off x="0" y="1"/>
              <a:ext cx="186510" cy="68579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0" y="0"/>
              <a:ext cx="12191999" cy="1959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1" y="6662033"/>
              <a:ext cx="12191999" cy="1959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2005490" y="1"/>
              <a:ext cx="186510" cy="68579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0E8FF1-96AA-4118-9B55-E5DA0F2906FA}"/>
              </a:ext>
            </a:extLst>
          </p:cNvPr>
          <p:cNvSpPr txBox="1"/>
          <p:nvPr/>
        </p:nvSpPr>
        <p:spPr>
          <a:xfrm>
            <a:off x="289058" y="97983"/>
            <a:ext cx="11716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তোমাদে</a:t>
            </a:r>
            <a:r>
              <a:rPr lang="bn-IN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 বাংলা ব</a:t>
            </a:r>
            <a:r>
              <a:rPr lang="bn-BD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ইয়ের </a:t>
            </a:r>
            <a:r>
              <a:rPr lang="bn-IN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৪৮</a:t>
            </a:r>
            <a:r>
              <a:rPr lang="bn-BD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নং পৃষ্ঠা </a:t>
            </a:r>
            <a:r>
              <a:rPr lang="bn-IN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bn-BD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8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4.44444E-6 L 3.33333E-6 -0.0655 " pathEditMode="relative" rAng="0" ptsTypes="AA">
                                      <p:cBhvr>
                                        <p:cTn id="21" dur="1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87"/>
                                    </p:animMotion>
                                    <p:animRot by="1500000">
                                      <p:cBhvr>
                                        <p:cTn id="22" dur="6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625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625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625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2957</TotalTime>
  <Words>436</Words>
  <Application>Microsoft Office PowerPoint</Application>
  <PresentationFormat>Widescreen</PresentationFormat>
  <Paragraphs>109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NikoshBAN</vt:lpstr>
      <vt:lpstr>Vrinda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PC</cp:lastModifiedBy>
  <cp:revision>398</cp:revision>
  <dcterms:created xsi:type="dcterms:W3CDTF">2018-09-17T18:22:20Z</dcterms:created>
  <dcterms:modified xsi:type="dcterms:W3CDTF">2020-12-15T17:54:05Z</dcterms:modified>
</cp:coreProperties>
</file>