
<file path=[Content_Types].xml><?xml version="1.0" encoding="utf-8"?>
<Types xmlns="http://schemas.openxmlformats.org/package/2006/content-types">
  <Default Extension="png" ContentType="image/png"/>
  <Default Extension="mp3" ContentType="audio/mpe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74" r:id="rId1"/>
  </p:sldMasterIdLst>
  <p:notesMasterIdLst>
    <p:notesMasterId r:id="rId19"/>
  </p:notesMasterIdLst>
  <p:sldIdLst>
    <p:sldId id="256" r:id="rId2"/>
    <p:sldId id="275" r:id="rId3"/>
    <p:sldId id="276" r:id="rId4"/>
    <p:sldId id="260" r:id="rId5"/>
    <p:sldId id="277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74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712" autoAdjust="0"/>
  </p:normalViewPr>
  <p:slideViewPr>
    <p:cSldViewPr>
      <p:cViewPr varScale="1">
        <p:scale>
          <a:sx n="81" d="100"/>
          <a:sy n="81" d="100"/>
        </p:scale>
        <p:origin x="492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32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474720-8AD6-4AC0-8076-6D9FF42337FA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C2017F-2CED-4B3D-B0A2-506D7B0C7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124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857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715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45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17649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54530" y="3765449"/>
            <a:ext cx="5449871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2695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5086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9317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7308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6516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868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770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339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622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733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000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629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00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116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053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75" r:id="rId1"/>
    <p:sldLayoutId id="2147484176" r:id="rId2"/>
    <p:sldLayoutId id="2147484177" r:id="rId3"/>
    <p:sldLayoutId id="2147484178" r:id="rId4"/>
    <p:sldLayoutId id="2147484179" r:id="rId5"/>
    <p:sldLayoutId id="2147484180" r:id="rId6"/>
    <p:sldLayoutId id="2147484181" r:id="rId7"/>
    <p:sldLayoutId id="2147484182" r:id="rId8"/>
    <p:sldLayoutId id="2147484183" r:id="rId9"/>
    <p:sldLayoutId id="2147484184" r:id="rId10"/>
    <p:sldLayoutId id="2147484185" r:id="rId11"/>
    <p:sldLayoutId id="2147484186" r:id="rId12"/>
    <p:sldLayoutId id="2147484187" r:id="rId13"/>
    <p:sldLayoutId id="2147484188" r:id="rId14"/>
    <p:sldLayoutId id="2147484189" r:id="rId15"/>
    <p:sldLayoutId id="2147484190" r:id="rId16"/>
    <p:sldLayoutId id="214748419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7.png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55" y="128954"/>
            <a:ext cx="8842301" cy="6565760"/>
          </a:xfrm>
          <a:prstGeom prst="rect">
            <a:avLst/>
          </a:prstGeom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4" name="Rectangle 3"/>
          <p:cNvSpPr/>
          <p:nvPr/>
        </p:nvSpPr>
        <p:spPr>
          <a:xfrm>
            <a:off x="533399" y="0"/>
            <a:ext cx="8305799" cy="15158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994701" y="566057"/>
            <a:ext cx="149299" cy="596628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28123" y="6705600"/>
            <a:ext cx="8434877" cy="1424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32658" y="304801"/>
            <a:ext cx="185058" cy="560869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-Shape 10"/>
          <p:cNvSpPr/>
          <p:nvPr/>
        </p:nvSpPr>
        <p:spPr>
          <a:xfrm rot="5400000">
            <a:off x="206829" y="-228601"/>
            <a:ext cx="326571" cy="783771"/>
          </a:xfrm>
          <a:prstGeom prst="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-Shape 11"/>
          <p:cNvSpPr/>
          <p:nvPr/>
        </p:nvSpPr>
        <p:spPr>
          <a:xfrm rot="10800000">
            <a:off x="8839199" y="-1"/>
            <a:ext cx="304801" cy="566058"/>
          </a:xfrm>
          <a:prstGeom prst="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-Shape 12"/>
          <p:cNvSpPr/>
          <p:nvPr/>
        </p:nvSpPr>
        <p:spPr>
          <a:xfrm rot="16200000">
            <a:off x="8708570" y="6401716"/>
            <a:ext cx="304801" cy="566058"/>
          </a:xfrm>
          <a:prstGeom prst="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-Shape 13"/>
          <p:cNvSpPr/>
          <p:nvPr/>
        </p:nvSpPr>
        <p:spPr>
          <a:xfrm>
            <a:off x="-34213" y="5913493"/>
            <a:ext cx="362336" cy="934540"/>
          </a:xfrm>
          <a:prstGeom prst="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562098" y="2819400"/>
            <a:ext cx="6248400" cy="1107996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600" i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2451855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08" y="1371600"/>
            <a:ext cx="4521530" cy="47692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24600" y="2370622"/>
            <a:ext cx="22098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00" dirty="0" smtClean="0">
                <a:solidFill>
                  <a:srgbClr val="FF0000"/>
                </a:solidFill>
              </a:rPr>
              <a:t>1</a:t>
            </a:r>
            <a:endParaRPr lang="en-US" sz="239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8408" y="137668"/>
            <a:ext cx="2514600" cy="646331"/>
          </a:xfrm>
          <a:prstGeom prst="rect">
            <a:avLst/>
          </a:prstGeom>
          <a:solidFill>
            <a:srgbClr val="FF0000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Practice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0" y="19979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733800" y="187289"/>
            <a:ext cx="4648200" cy="646331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many bird?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370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24" y="951277"/>
            <a:ext cx="4090987" cy="43151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379" y="991574"/>
            <a:ext cx="3972361" cy="41900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8575" y="4143551"/>
            <a:ext cx="14859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6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399" y="0"/>
            <a:ext cx="8305799" cy="15158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994701" y="566057"/>
            <a:ext cx="149299" cy="596628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28123" y="6705600"/>
            <a:ext cx="8434877" cy="1424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32658" y="304801"/>
            <a:ext cx="185058" cy="560869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-Shape 9"/>
          <p:cNvSpPr/>
          <p:nvPr/>
        </p:nvSpPr>
        <p:spPr>
          <a:xfrm rot="5400000">
            <a:off x="206829" y="-228601"/>
            <a:ext cx="326571" cy="783771"/>
          </a:xfrm>
          <a:prstGeom prst="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-Shape 10"/>
          <p:cNvSpPr/>
          <p:nvPr/>
        </p:nvSpPr>
        <p:spPr>
          <a:xfrm rot="10800000">
            <a:off x="8839199" y="-1"/>
            <a:ext cx="304801" cy="566058"/>
          </a:xfrm>
          <a:prstGeom prst="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-Shape 11"/>
          <p:cNvSpPr/>
          <p:nvPr/>
        </p:nvSpPr>
        <p:spPr>
          <a:xfrm rot="16200000">
            <a:off x="8708570" y="6401716"/>
            <a:ext cx="304801" cy="566058"/>
          </a:xfrm>
          <a:prstGeom prst="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-Shape 12"/>
          <p:cNvSpPr/>
          <p:nvPr/>
        </p:nvSpPr>
        <p:spPr>
          <a:xfrm>
            <a:off x="-34213" y="5913493"/>
            <a:ext cx="362336" cy="934540"/>
          </a:xfrm>
          <a:prstGeom prst="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169426" y="180627"/>
            <a:ext cx="6705600" cy="646331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 many 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birds 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there?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74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01254"/>
            <a:ext cx="2514600" cy="26523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774" y="1921641"/>
            <a:ext cx="2475943" cy="26116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787" y="1913223"/>
            <a:ext cx="2776839" cy="25063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51676" y="3885466"/>
            <a:ext cx="1752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 smtClean="0">
                <a:solidFill>
                  <a:srgbClr val="FF0000"/>
                </a:solidFill>
              </a:rPr>
              <a:t>3</a:t>
            </a:r>
            <a:endParaRPr lang="en-US" sz="166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0945" y="457200"/>
            <a:ext cx="6705600" cy="646331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 many 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birds 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there?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399" y="0"/>
            <a:ext cx="8305799" cy="15158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994701" y="566057"/>
            <a:ext cx="149299" cy="596628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28123" y="6705600"/>
            <a:ext cx="8434877" cy="1424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32658" y="304801"/>
            <a:ext cx="185058" cy="560869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-Shape 10"/>
          <p:cNvSpPr/>
          <p:nvPr/>
        </p:nvSpPr>
        <p:spPr>
          <a:xfrm rot="5400000">
            <a:off x="206829" y="-228601"/>
            <a:ext cx="326571" cy="783771"/>
          </a:xfrm>
          <a:prstGeom prst="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-Shape 11"/>
          <p:cNvSpPr/>
          <p:nvPr/>
        </p:nvSpPr>
        <p:spPr>
          <a:xfrm rot="10800000">
            <a:off x="8839199" y="-1"/>
            <a:ext cx="304801" cy="566058"/>
          </a:xfrm>
          <a:prstGeom prst="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-Shape 12"/>
          <p:cNvSpPr/>
          <p:nvPr/>
        </p:nvSpPr>
        <p:spPr>
          <a:xfrm rot="16200000">
            <a:off x="8708570" y="6401716"/>
            <a:ext cx="304801" cy="566058"/>
          </a:xfrm>
          <a:prstGeom prst="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-Shape 13"/>
          <p:cNvSpPr/>
          <p:nvPr/>
        </p:nvSpPr>
        <p:spPr>
          <a:xfrm>
            <a:off x="-34213" y="5913493"/>
            <a:ext cx="362336" cy="934540"/>
          </a:xfrm>
          <a:prstGeom prst="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06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00200"/>
            <a:ext cx="2895600" cy="30542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850" y="1640387"/>
            <a:ext cx="2819400" cy="29738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935" y="1675459"/>
            <a:ext cx="2819400" cy="29738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5610" y="343674"/>
            <a:ext cx="7628290" cy="707886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many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birds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there?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5123386"/>
            <a:ext cx="91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86200" y="5123386"/>
            <a:ext cx="144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0" y="5050634"/>
            <a:ext cx="14859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8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228600" y="457200"/>
            <a:ext cx="45719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3399" y="0"/>
            <a:ext cx="8305799" cy="15158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94701" y="566057"/>
            <a:ext cx="149299" cy="596628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28123" y="6705600"/>
            <a:ext cx="8434877" cy="1424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-32658" y="304801"/>
            <a:ext cx="185058" cy="560869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-Shape 13"/>
          <p:cNvSpPr/>
          <p:nvPr/>
        </p:nvSpPr>
        <p:spPr>
          <a:xfrm rot="5400000">
            <a:off x="206829" y="-228601"/>
            <a:ext cx="326571" cy="783771"/>
          </a:xfrm>
          <a:prstGeom prst="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-Shape 14"/>
          <p:cNvSpPr/>
          <p:nvPr/>
        </p:nvSpPr>
        <p:spPr>
          <a:xfrm rot="10800000">
            <a:off x="8839199" y="-1"/>
            <a:ext cx="304801" cy="566058"/>
          </a:xfrm>
          <a:prstGeom prst="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-Shape 15"/>
          <p:cNvSpPr/>
          <p:nvPr/>
        </p:nvSpPr>
        <p:spPr>
          <a:xfrm rot="16200000">
            <a:off x="8708570" y="6401716"/>
            <a:ext cx="304801" cy="566058"/>
          </a:xfrm>
          <a:prstGeom prst="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-Shape 16"/>
          <p:cNvSpPr/>
          <p:nvPr/>
        </p:nvSpPr>
        <p:spPr>
          <a:xfrm>
            <a:off x="-34213" y="5913493"/>
            <a:ext cx="362336" cy="934540"/>
          </a:xfrm>
          <a:prstGeom prst="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560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286" y="378341"/>
            <a:ext cx="8764550" cy="830997"/>
          </a:xfrm>
          <a:prstGeom prst="rect">
            <a:avLst/>
          </a:prstGeom>
          <a:solidFill>
            <a:srgbClr val="92D050"/>
          </a:solidFill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your exercise book(1-3).</a:t>
            </a:r>
            <a:endParaRPr lang="en-US" sz="4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9160" y="2311316"/>
            <a:ext cx="2114266" cy="264687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16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5200" y="2311316"/>
            <a:ext cx="1828800" cy="264687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6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03794" y="2311316"/>
            <a:ext cx="2514600" cy="2646878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16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399" y="0"/>
            <a:ext cx="8305799" cy="15158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994701" y="566057"/>
            <a:ext cx="149299" cy="596628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28123" y="6705600"/>
            <a:ext cx="8434877" cy="1424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32658" y="304801"/>
            <a:ext cx="185058" cy="560869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-Shape 9"/>
          <p:cNvSpPr/>
          <p:nvPr/>
        </p:nvSpPr>
        <p:spPr>
          <a:xfrm rot="5400000">
            <a:off x="206829" y="-228601"/>
            <a:ext cx="326571" cy="783771"/>
          </a:xfrm>
          <a:prstGeom prst="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-Shape 10"/>
          <p:cNvSpPr/>
          <p:nvPr/>
        </p:nvSpPr>
        <p:spPr>
          <a:xfrm rot="10800000">
            <a:off x="8839199" y="-1"/>
            <a:ext cx="304801" cy="566058"/>
          </a:xfrm>
          <a:prstGeom prst="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-Shape 11"/>
          <p:cNvSpPr/>
          <p:nvPr/>
        </p:nvSpPr>
        <p:spPr>
          <a:xfrm rot="16200000">
            <a:off x="8708570" y="6401716"/>
            <a:ext cx="304801" cy="566058"/>
          </a:xfrm>
          <a:prstGeom prst="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-Shape 12"/>
          <p:cNvSpPr/>
          <p:nvPr/>
        </p:nvSpPr>
        <p:spPr>
          <a:xfrm>
            <a:off x="-34213" y="5913493"/>
            <a:ext cx="362336" cy="934540"/>
          </a:xfrm>
          <a:prstGeom prst="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34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Sequential Access Storage 1"/>
          <p:cNvSpPr/>
          <p:nvPr/>
        </p:nvSpPr>
        <p:spPr>
          <a:xfrm>
            <a:off x="1143000" y="2418634"/>
            <a:ext cx="6019800" cy="3124200"/>
          </a:xfrm>
          <a:prstGeom prst="flowChartMagneticTape">
            <a:avLst/>
          </a:prstGeom>
          <a:ln w="5715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rgbClr val="FF0000"/>
                </a:solidFill>
              </a:rPr>
              <a:t>Chain drill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0151" y="1076847"/>
            <a:ext cx="8686799" cy="830997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FF00"/>
                </a:solidFill>
              </a:rPr>
              <a:t>Whole class work</a:t>
            </a:r>
            <a:endParaRPr lang="en-US" sz="4800" b="1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399" y="0"/>
            <a:ext cx="8305799" cy="15158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994701" y="566057"/>
            <a:ext cx="149299" cy="596628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28123" y="6705600"/>
            <a:ext cx="8434877" cy="1424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32658" y="304801"/>
            <a:ext cx="185058" cy="560869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-Shape 7"/>
          <p:cNvSpPr/>
          <p:nvPr/>
        </p:nvSpPr>
        <p:spPr>
          <a:xfrm rot="5400000">
            <a:off x="206829" y="-228601"/>
            <a:ext cx="326571" cy="783771"/>
          </a:xfrm>
          <a:prstGeom prst="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-Shape 8"/>
          <p:cNvSpPr/>
          <p:nvPr/>
        </p:nvSpPr>
        <p:spPr>
          <a:xfrm rot="10800000">
            <a:off x="8839199" y="-1"/>
            <a:ext cx="304801" cy="566058"/>
          </a:xfrm>
          <a:prstGeom prst="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-Shape 9"/>
          <p:cNvSpPr/>
          <p:nvPr/>
        </p:nvSpPr>
        <p:spPr>
          <a:xfrm rot="16200000">
            <a:off x="8708570" y="6401716"/>
            <a:ext cx="304801" cy="566058"/>
          </a:xfrm>
          <a:prstGeom prst="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-Shape 10"/>
          <p:cNvSpPr/>
          <p:nvPr/>
        </p:nvSpPr>
        <p:spPr>
          <a:xfrm>
            <a:off x="-34213" y="5913493"/>
            <a:ext cx="362336" cy="934540"/>
          </a:xfrm>
          <a:prstGeom prst="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546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1050729"/>
              </p:ext>
            </p:extLst>
          </p:nvPr>
        </p:nvGraphicFramePr>
        <p:xfrm>
          <a:off x="647279" y="1066800"/>
          <a:ext cx="7924800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5300"/>
                <a:gridCol w="3619500"/>
              </a:tblGrid>
              <a:tr h="18976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5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115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8976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50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US" sz="115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59966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6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9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2726349" y="1564544"/>
            <a:ext cx="1045551" cy="129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394679" y="3400914"/>
            <a:ext cx="16383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300050" y="3400914"/>
            <a:ext cx="16383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1030427" y="5109948"/>
            <a:ext cx="1501654" cy="1049959"/>
          </a:xfrm>
          <a:prstGeom prst="triangle">
            <a:avLst>
              <a:gd name="adj" fmla="val 6515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>
            <a:off x="2637363" y="5109948"/>
            <a:ext cx="1370867" cy="104996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4055696" y="5109948"/>
            <a:ext cx="1278304" cy="106702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135150" y="217725"/>
            <a:ext cx="6781800" cy="646331"/>
          </a:xfrm>
          <a:prstGeom prst="rect">
            <a:avLst/>
          </a:prstGeom>
          <a:solidFill>
            <a:srgbClr val="FFFF00"/>
          </a:solidFill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Match the numbers with shapes</a:t>
            </a:r>
            <a:endParaRPr lang="en-US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2158" y="287358"/>
            <a:ext cx="795572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 /L</a:t>
            </a:r>
            <a:endParaRPr lang="en-US" sz="2400" dirty="0"/>
          </a:p>
        </p:txBody>
      </p:sp>
      <p:sp>
        <p:nvSpPr>
          <p:cNvPr id="11" name="Right Arrow 10"/>
          <p:cNvSpPr/>
          <p:nvPr/>
        </p:nvSpPr>
        <p:spPr>
          <a:xfrm>
            <a:off x="0" y="32840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3019878">
            <a:off x="3027232" y="4086380"/>
            <a:ext cx="4321470" cy="252312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9164251">
            <a:off x="4507317" y="3114830"/>
            <a:ext cx="2371950" cy="300934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9785468">
            <a:off x="4322319" y="4596279"/>
            <a:ext cx="2554706" cy="232704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33399" y="0"/>
            <a:ext cx="8305799" cy="15158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994701" y="566057"/>
            <a:ext cx="149299" cy="596628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28123" y="6705600"/>
            <a:ext cx="8434877" cy="1424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-32658" y="304801"/>
            <a:ext cx="185058" cy="560869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-Shape 18"/>
          <p:cNvSpPr/>
          <p:nvPr/>
        </p:nvSpPr>
        <p:spPr>
          <a:xfrm rot="5400000">
            <a:off x="206829" y="-228601"/>
            <a:ext cx="326571" cy="783771"/>
          </a:xfrm>
          <a:prstGeom prst="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-Shape 19"/>
          <p:cNvSpPr/>
          <p:nvPr/>
        </p:nvSpPr>
        <p:spPr>
          <a:xfrm rot="10800000">
            <a:off x="8839199" y="-1"/>
            <a:ext cx="304801" cy="566058"/>
          </a:xfrm>
          <a:prstGeom prst="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-Shape 20"/>
          <p:cNvSpPr/>
          <p:nvPr/>
        </p:nvSpPr>
        <p:spPr>
          <a:xfrm rot="16200000">
            <a:off x="8708570" y="6401716"/>
            <a:ext cx="304801" cy="566058"/>
          </a:xfrm>
          <a:prstGeom prst="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-Shape 21"/>
          <p:cNvSpPr/>
          <p:nvPr/>
        </p:nvSpPr>
        <p:spPr>
          <a:xfrm>
            <a:off x="-34213" y="5913493"/>
            <a:ext cx="362336" cy="934540"/>
          </a:xfrm>
          <a:prstGeom prst="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636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70" y="197316"/>
            <a:ext cx="8839200" cy="6497398"/>
          </a:xfrm>
          <a:prstGeom prst="rect">
            <a:avLst/>
          </a:prstGeom>
        </p:spPr>
      </p:pic>
      <p:sp>
        <p:nvSpPr>
          <p:cNvPr id="3" name="Flowchart: Punched Tape 2"/>
          <p:cNvSpPr/>
          <p:nvPr/>
        </p:nvSpPr>
        <p:spPr>
          <a:xfrm>
            <a:off x="238545" y="162472"/>
            <a:ext cx="8717281" cy="2176272"/>
          </a:xfrm>
          <a:prstGeom prst="flowChartPunchedTape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Goodbye</a:t>
            </a:r>
            <a:r>
              <a:rPr lang="en-US" sz="7200" dirty="0" smtClean="0">
                <a:solidFill>
                  <a:srgbClr val="FF0000"/>
                </a:solidFill>
              </a:rPr>
              <a:t>  </a:t>
            </a:r>
            <a:r>
              <a:rPr lang="en-US" sz="6600" dirty="0" smtClean="0">
                <a:solidFill>
                  <a:srgbClr val="FF0000"/>
                </a:solidFill>
              </a:rPr>
              <a:t>everybody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399" y="0"/>
            <a:ext cx="8305799" cy="15158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994701" y="566057"/>
            <a:ext cx="149299" cy="596628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28123" y="6705600"/>
            <a:ext cx="8434877" cy="1424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32658" y="304801"/>
            <a:ext cx="185058" cy="560869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-Shape 7"/>
          <p:cNvSpPr/>
          <p:nvPr/>
        </p:nvSpPr>
        <p:spPr>
          <a:xfrm rot="5400000">
            <a:off x="206829" y="-228601"/>
            <a:ext cx="326571" cy="783771"/>
          </a:xfrm>
          <a:prstGeom prst="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-Shape 8"/>
          <p:cNvSpPr/>
          <p:nvPr/>
        </p:nvSpPr>
        <p:spPr>
          <a:xfrm rot="10800000">
            <a:off x="8839199" y="-1"/>
            <a:ext cx="304801" cy="566058"/>
          </a:xfrm>
          <a:prstGeom prst="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-Shape 9"/>
          <p:cNvSpPr/>
          <p:nvPr/>
        </p:nvSpPr>
        <p:spPr>
          <a:xfrm rot="16200000">
            <a:off x="8708570" y="6401716"/>
            <a:ext cx="304801" cy="566058"/>
          </a:xfrm>
          <a:prstGeom prst="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-Shape 10"/>
          <p:cNvSpPr/>
          <p:nvPr/>
        </p:nvSpPr>
        <p:spPr>
          <a:xfrm>
            <a:off x="-34213" y="5913493"/>
            <a:ext cx="362336" cy="934540"/>
          </a:xfrm>
          <a:prstGeom prst="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oodbye so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234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787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6574" y="69085"/>
            <a:ext cx="501868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rgbClr val="FFFF00"/>
                </a:solidFill>
                <a:latin typeface="Edwardian Script ITC" panose="030303020407070D0804" pitchFamily="66" charset="0"/>
              </a:rPr>
              <a:t>Introducing</a:t>
            </a:r>
            <a:endParaRPr lang="en-US" sz="8800" dirty="0">
              <a:solidFill>
                <a:srgbClr val="FFFF00"/>
              </a:solidFill>
              <a:latin typeface="Edwardian Script ITC" panose="030303020407070D08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73" y="3743729"/>
            <a:ext cx="3724821" cy="206210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Britannic Bold" panose="020B0903060703020204" pitchFamily="34" charset="0"/>
                <a:cs typeface="Times New Roman" panose="02020603050405020304" pitchFamily="18" charset="0"/>
              </a:rPr>
              <a:t>Satyajit</a:t>
            </a:r>
            <a:r>
              <a:rPr lang="en-US" sz="3200" dirty="0" smtClean="0">
                <a:solidFill>
                  <a:srgbClr val="FFFF00"/>
                </a:solidFill>
                <a:latin typeface="Britannic Bold" panose="020B0903060703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Britannic Bold" panose="020B0903060703020204" pitchFamily="34" charset="0"/>
                <a:cs typeface="Times New Roman" panose="02020603050405020304" pitchFamily="18" charset="0"/>
              </a:rPr>
              <a:t>goswami</a:t>
            </a:r>
            <a:endParaRPr lang="en-US" sz="3200" dirty="0">
              <a:solidFill>
                <a:srgbClr val="FFFF00"/>
              </a:solidFill>
              <a:latin typeface="Britannic Bold" panose="020B0903060703020204" pitchFamily="34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FFFF00"/>
                </a:solidFill>
                <a:latin typeface="Britannic Bold" panose="020B0903060703020204" pitchFamily="34" charset="0"/>
                <a:cs typeface="Times New Roman" panose="02020603050405020304" pitchFamily="18" charset="0"/>
              </a:rPr>
              <a:t>Head Teacher</a:t>
            </a:r>
          </a:p>
          <a:p>
            <a:r>
              <a:rPr lang="en-US" sz="3200" dirty="0" err="1" smtClean="0">
                <a:solidFill>
                  <a:srgbClr val="FFFF00"/>
                </a:solidFill>
                <a:latin typeface="Britannic Bold" panose="020B0903060703020204" pitchFamily="34" charset="0"/>
                <a:cs typeface="Times New Roman" panose="02020603050405020304" pitchFamily="18" charset="0"/>
              </a:rPr>
              <a:t>Betory</a:t>
            </a:r>
            <a:r>
              <a:rPr lang="en-US" sz="3200" dirty="0" smtClean="0">
                <a:solidFill>
                  <a:srgbClr val="FFFF00"/>
                </a:solidFill>
                <a:latin typeface="Britannic Bold" panose="020B0903060703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FF00"/>
                </a:solidFill>
                <a:latin typeface="Britannic Bold" panose="020B0903060703020204" pitchFamily="34" charset="0"/>
                <a:cs typeface="Times New Roman" panose="02020603050405020304" pitchFamily="18" charset="0"/>
              </a:rPr>
              <a:t>GPS</a:t>
            </a:r>
          </a:p>
          <a:p>
            <a:r>
              <a:rPr lang="en-US" sz="3200" dirty="0" err="1" smtClean="0">
                <a:solidFill>
                  <a:srgbClr val="FFFF00"/>
                </a:solidFill>
                <a:latin typeface="Britannic Bold" panose="020B0903060703020204" pitchFamily="34" charset="0"/>
                <a:cs typeface="Times New Roman" panose="02020603050405020304" pitchFamily="18" charset="0"/>
              </a:rPr>
              <a:t>Sadar,Moulvibazar</a:t>
            </a:r>
            <a:endParaRPr lang="en-US" sz="3200" dirty="0">
              <a:solidFill>
                <a:srgbClr val="FFFF00"/>
              </a:solidFill>
              <a:latin typeface="Britannic Bold" panose="020B0903060703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0031107-321E-45A8-AD7A-8DE0A46723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943" y="1323761"/>
            <a:ext cx="1915068" cy="49319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82084" y="3605169"/>
            <a:ext cx="3712617" cy="230832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Britannic Bold" panose="020B0903060703020204" pitchFamily="34" charset="0"/>
                <a:cs typeface="Times New Roman" panose="02020603050405020304" pitchFamily="18" charset="0"/>
              </a:rPr>
              <a:t>Class : </a:t>
            </a:r>
            <a:r>
              <a:rPr lang="en-US" sz="3600" dirty="0" smtClean="0">
                <a:solidFill>
                  <a:srgbClr val="FFFF00"/>
                </a:solidFill>
                <a:latin typeface="Britannic Bold" panose="020B0903060703020204" pitchFamily="34" charset="0"/>
                <a:cs typeface="Times New Roman" panose="02020603050405020304" pitchFamily="18" charset="0"/>
              </a:rPr>
              <a:t>One</a:t>
            </a:r>
            <a:endParaRPr lang="en-US" sz="3600" dirty="0">
              <a:solidFill>
                <a:srgbClr val="FFFF00"/>
              </a:solidFill>
              <a:latin typeface="Britannic Bold" panose="020B0903060703020204" pitchFamily="34" charset="0"/>
              <a:cs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FFFF00"/>
                </a:solidFill>
                <a:latin typeface="Britannic Bold" panose="020B0903060703020204" pitchFamily="34" charset="0"/>
                <a:cs typeface="Times New Roman" panose="02020603050405020304" pitchFamily="18" charset="0"/>
              </a:rPr>
              <a:t>Subject: English</a:t>
            </a:r>
          </a:p>
          <a:p>
            <a:r>
              <a:rPr lang="en-US" sz="3600" dirty="0">
                <a:solidFill>
                  <a:srgbClr val="FFFF00"/>
                </a:solidFill>
                <a:latin typeface="Britannic Bold" panose="020B0903060703020204" pitchFamily="34" charset="0"/>
                <a:cs typeface="Times New Roman" panose="02020603050405020304" pitchFamily="18" charset="0"/>
              </a:rPr>
              <a:t>Lesson: 1 - </a:t>
            </a:r>
            <a:r>
              <a:rPr lang="en-US" sz="3600" dirty="0" smtClean="0">
                <a:solidFill>
                  <a:srgbClr val="FFFF00"/>
                </a:solidFill>
                <a:latin typeface="Britannic Bold" panose="020B0903060703020204" pitchFamily="34" charset="0"/>
                <a:cs typeface="Times New Roman" panose="02020603050405020304" pitchFamily="18" charset="0"/>
              </a:rPr>
              <a:t>3</a:t>
            </a:r>
            <a:endParaRPr lang="en-US" sz="3600" dirty="0">
              <a:solidFill>
                <a:srgbClr val="FFFF00"/>
              </a:solidFill>
              <a:latin typeface="Britannic Bold" panose="020B0903060703020204" pitchFamily="34" charset="0"/>
              <a:cs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FFFF00"/>
                </a:solidFill>
                <a:latin typeface="Britannic Bold" panose="020B0903060703020204" pitchFamily="34" charset="0"/>
                <a:cs typeface="Times New Roman" panose="02020603050405020304" pitchFamily="18" charset="0"/>
              </a:rPr>
              <a:t>Lesson Unit: 6</a:t>
            </a:r>
            <a:r>
              <a:rPr lang="en-US" sz="3600" dirty="0" smtClean="0">
                <a:solidFill>
                  <a:srgbClr val="FFFF00"/>
                </a:solidFill>
                <a:latin typeface="Britannic Bold" panose="020B0903060703020204" pitchFamily="34" charset="0"/>
                <a:cs typeface="Times New Roman" panose="02020603050405020304" pitchFamily="18" charset="0"/>
              </a:rPr>
              <a:t> </a:t>
            </a:r>
            <a:endParaRPr lang="en-US" sz="3600" dirty="0">
              <a:solidFill>
                <a:srgbClr val="FFFF00"/>
              </a:solidFill>
              <a:latin typeface="Britannic Bold" panose="020B0903060703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77" y="533400"/>
            <a:ext cx="2356745" cy="27424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847" y="4432582"/>
            <a:ext cx="1344307" cy="2344234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533399" y="0"/>
            <a:ext cx="8305799" cy="15158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994701" y="566057"/>
            <a:ext cx="149299" cy="596628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28123" y="6705600"/>
            <a:ext cx="8434877" cy="1424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-32658" y="304801"/>
            <a:ext cx="185058" cy="560869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-Shape 11"/>
          <p:cNvSpPr/>
          <p:nvPr/>
        </p:nvSpPr>
        <p:spPr>
          <a:xfrm rot="5400000">
            <a:off x="206829" y="-228601"/>
            <a:ext cx="326571" cy="783771"/>
          </a:xfrm>
          <a:prstGeom prst="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-Shape 12"/>
          <p:cNvSpPr/>
          <p:nvPr/>
        </p:nvSpPr>
        <p:spPr>
          <a:xfrm rot="16200000">
            <a:off x="8708570" y="6401716"/>
            <a:ext cx="304801" cy="566058"/>
          </a:xfrm>
          <a:prstGeom prst="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-Shape 13"/>
          <p:cNvSpPr/>
          <p:nvPr/>
        </p:nvSpPr>
        <p:spPr>
          <a:xfrm>
            <a:off x="-34213" y="5913493"/>
            <a:ext cx="362336" cy="934540"/>
          </a:xfrm>
          <a:prstGeom prst="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-Shape 14"/>
          <p:cNvSpPr/>
          <p:nvPr/>
        </p:nvSpPr>
        <p:spPr>
          <a:xfrm rot="10800000">
            <a:off x="8839199" y="-1"/>
            <a:ext cx="304801" cy="566058"/>
          </a:xfrm>
          <a:prstGeom prst="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06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057400"/>
            <a:ext cx="8612982" cy="38441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381000"/>
            <a:ext cx="71659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rgbClr val="FFFF00"/>
                </a:solidFill>
                <a:latin typeface="Edwardian Script ITC" panose="030303020407070D0804" pitchFamily="66" charset="0"/>
              </a:rPr>
              <a:t>Let`s enjoy a song</a:t>
            </a:r>
            <a:endParaRPr lang="en-US" sz="8800" dirty="0">
              <a:solidFill>
                <a:srgbClr val="FFFF00"/>
              </a:solidFill>
              <a:latin typeface="Edwardian Script ITC" panose="030303020407070D08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399" y="0"/>
            <a:ext cx="8305799" cy="15158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994701" y="566057"/>
            <a:ext cx="149299" cy="596628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28123" y="6705600"/>
            <a:ext cx="8434877" cy="1424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32658" y="304801"/>
            <a:ext cx="185058" cy="560869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-Shape 7"/>
          <p:cNvSpPr/>
          <p:nvPr/>
        </p:nvSpPr>
        <p:spPr>
          <a:xfrm rot="5400000">
            <a:off x="206829" y="-228601"/>
            <a:ext cx="326571" cy="783771"/>
          </a:xfrm>
          <a:prstGeom prst="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-Shape 8"/>
          <p:cNvSpPr/>
          <p:nvPr/>
        </p:nvSpPr>
        <p:spPr>
          <a:xfrm rot="16200000">
            <a:off x="8708570" y="6401716"/>
            <a:ext cx="304801" cy="566058"/>
          </a:xfrm>
          <a:prstGeom prst="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-Shape 9"/>
          <p:cNvSpPr/>
          <p:nvPr/>
        </p:nvSpPr>
        <p:spPr>
          <a:xfrm>
            <a:off x="-34213" y="5913493"/>
            <a:ext cx="362336" cy="934540"/>
          </a:xfrm>
          <a:prstGeom prst="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-Shape 10"/>
          <p:cNvSpPr/>
          <p:nvPr/>
        </p:nvSpPr>
        <p:spPr>
          <a:xfrm rot="10800000">
            <a:off x="8839199" y="-1"/>
            <a:ext cx="304801" cy="566058"/>
          </a:xfrm>
          <a:prstGeom prst="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1, 2, 3,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53200" y="3244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6316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48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82008" y="2202955"/>
            <a:ext cx="49530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61" y="1108573"/>
            <a:ext cx="2360685" cy="21431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2027" y="177818"/>
            <a:ext cx="8957835" cy="584775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Let’s see some 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picture’s and count them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865" y="1149110"/>
            <a:ext cx="2374865" cy="2143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739" y="1149110"/>
            <a:ext cx="2438400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7" y="3692286"/>
            <a:ext cx="2991633" cy="2590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429" y="3654186"/>
            <a:ext cx="2867025" cy="2667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75" y="3465399"/>
            <a:ext cx="2381250" cy="259781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33399" y="0"/>
            <a:ext cx="8305799" cy="15158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94701" y="566057"/>
            <a:ext cx="149299" cy="596628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28123" y="6705600"/>
            <a:ext cx="8434877" cy="1424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-32658" y="304801"/>
            <a:ext cx="185058" cy="560869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-Shape 13"/>
          <p:cNvSpPr/>
          <p:nvPr/>
        </p:nvSpPr>
        <p:spPr>
          <a:xfrm rot="5400000">
            <a:off x="206829" y="-228601"/>
            <a:ext cx="326571" cy="783771"/>
          </a:xfrm>
          <a:prstGeom prst="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-Shape 14"/>
          <p:cNvSpPr/>
          <p:nvPr/>
        </p:nvSpPr>
        <p:spPr>
          <a:xfrm rot="10800000">
            <a:off x="8839199" y="-1"/>
            <a:ext cx="304801" cy="566058"/>
          </a:xfrm>
          <a:prstGeom prst="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-Shape 15"/>
          <p:cNvSpPr/>
          <p:nvPr/>
        </p:nvSpPr>
        <p:spPr>
          <a:xfrm rot="16200000">
            <a:off x="8708570" y="6401716"/>
            <a:ext cx="304801" cy="566058"/>
          </a:xfrm>
          <a:prstGeom prst="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-Shape 16"/>
          <p:cNvSpPr/>
          <p:nvPr/>
        </p:nvSpPr>
        <p:spPr>
          <a:xfrm>
            <a:off x="-34213" y="5913493"/>
            <a:ext cx="362336" cy="934540"/>
          </a:xfrm>
          <a:prstGeom prst="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47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E313483-A265-436F-BDCB-E549665B9711}"/>
              </a:ext>
            </a:extLst>
          </p:cNvPr>
          <p:cNvSpPr txBox="1"/>
          <p:nvPr/>
        </p:nvSpPr>
        <p:spPr>
          <a:xfrm>
            <a:off x="990600" y="446502"/>
            <a:ext cx="6324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6600" b="1" dirty="0">
                <a:solidFill>
                  <a:srgbClr val="FF3399"/>
                </a:solidFill>
                <a:latin typeface="Elephant" panose="02020904090505020303" pitchFamily="18" charset="0"/>
                <a:cs typeface="Times New Roman" panose="02020603050405020304" pitchFamily="18" charset="0"/>
              </a:rPr>
              <a:t>Today's lesson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CE8E5DD1-9D67-412F-95DB-D4E2DB46E75C}"/>
              </a:ext>
            </a:extLst>
          </p:cNvPr>
          <p:cNvSpPr/>
          <p:nvPr/>
        </p:nvSpPr>
        <p:spPr>
          <a:xfrm>
            <a:off x="268250" y="2764433"/>
            <a:ext cx="8438428" cy="2046105"/>
          </a:xfrm>
          <a:prstGeom prst="ellipse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0" b="1" dirty="0">
              <a:solidFill>
                <a:schemeClr val="tx1"/>
              </a:solidFill>
              <a:latin typeface="Britannic Bold" panose="020B0903060703020204" pitchFamily="34" charset="0"/>
            </a:endParaRPr>
          </a:p>
          <a:p>
            <a:pPr algn="ctr"/>
            <a:r>
              <a:rPr lang="en-US" sz="8000" b="1" i="1" dirty="0" smtClean="0">
                <a:solidFill>
                  <a:srgbClr val="00B050"/>
                </a:solidFill>
                <a:latin typeface="Bell MT" panose="02020503060305020303" pitchFamily="18" charset="0"/>
              </a:rPr>
              <a:t>Numbers</a:t>
            </a:r>
            <a:endParaRPr lang="en-US" sz="8000" b="1" i="1" dirty="0">
              <a:solidFill>
                <a:srgbClr val="00B050"/>
              </a:solidFill>
              <a:latin typeface="Bell MT" panose="02020503060305020303" pitchFamily="18" charset="0"/>
            </a:endParaRPr>
          </a:p>
          <a:p>
            <a:pPr algn="ctr"/>
            <a:endParaRPr lang="en-US" sz="8000" b="1" dirty="0">
              <a:latin typeface="Britannic Bold" panose="020B0903060703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399" y="0"/>
            <a:ext cx="8305799" cy="15158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994701" y="566057"/>
            <a:ext cx="149299" cy="596628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28123" y="6705600"/>
            <a:ext cx="8434877" cy="1424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32658" y="304801"/>
            <a:ext cx="185058" cy="560869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-Shape 7"/>
          <p:cNvSpPr/>
          <p:nvPr/>
        </p:nvSpPr>
        <p:spPr>
          <a:xfrm rot="16200000">
            <a:off x="8708570" y="6401716"/>
            <a:ext cx="304801" cy="566058"/>
          </a:xfrm>
          <a:prstGeom prst="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-Shape 8"/>
          <p:cNvSpPr/>
          <p:nvPr/>
        </p:nvSpPr>
        <p:spPr>
          <a:xfrm>
            <a:off x="-34213" y="5913493"/>
            <a:ext cx="362336" cy="934540"/>
          </a:xfrm>
          <a:prstGeom prst="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-Shape 9"/>
          <p:cNvSpPr/>
          <p:nvPr/>
        </p:nvSpPr>
        <p:spPr>
          <a:xfrm rot="10800000">
            <a:off x="8839199" y="-1"/>
            <a:ext cx="304801" cy="566058"/>
          </a:xfrm>
          <a:prstGeom prst="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76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3440" y="218328"/>
            <a:ext cx="5858360" cy="523220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outcomes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5950" y="808290"/>
            <a:ext cx="5865850" cy="923330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Blackadder ITC" panose="04020505051007020D02" pitchFamily="82" charset="0"/>
              </a:rPr>
              <a:t>student’s will be able to: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2050" y="3126732"/>
            <a:ext cx="8763001" cy="2308324"/>
          </a:xfrm>
          <a:prstGeom prst="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2.1.1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recognige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and read cardinal number up to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2.1.1 write cardinal numbers up to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fingers..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399" y="0"/>
            <a:ext cx="8305799" cy="15158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994701" y="566057"/>
            <a:ext cx="149299" cy="596628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8123" y="6705600"/>
            <a:ext cx="8434877" cy="1424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32658" y="304801"/>
            <a:ext cx="185058" cy="560869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-Shape 8"/>
          <p:cNvSpPr/>
          <p:nvPr/>
        </p:nvSpPr>
        <p:spPr>
          <a:xfrm rot="5400000">
            <a:off x="206829" y="-228601"/>
            <a:ext cx="326571" cy="783771"/>
          </a:xfrm>
          <a:prstGeom prst="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-Shape 9"/>
          <p:cNvSpPr/>
          <p:nvPr/>
        </p:nvSpPr>
        <p:spPr>
          <a:xfrm rot="10800000">
            <a:off x="8839199" y="-1"/>
            <a:ext cx="304801" cy="566058"/>
          </a:xfrm>
          <a:prstGeom prst="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-Shape 10"/>
          <p:cNvSpPr/>
          <p:nvPr/>
        </p:nvSpPr>
        <p:spPr>
          <a:xfrm rot="16200000">
            <a:off x="8708570" y="6401716"/>
            <a:ext cx="304801" cy="566058"/>
          </a:xfrm>
          <a:prstGeom prst="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-Shape 11"/>
          <p:cNvSpPr/>
          <p:nvPr/>
        </p:nvSpPr>
        <p:spPr>
          <a:xfrm>
            <a:off x="-34213" y="5913493"/>
            <a:ext cx="362336" cy="934540"/>
          </a:xfrm>
          <a:prstGeom prst="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570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ight Arrow 15"/>
          <p:cNvSpPr/>
          <p:nvPr/>
        </p:nvSpPr>
        <p:spPr>
          <a:xfrm>
            <a:off x="74978" y="124736"/>
            <a:ext cx="694931" cy="3327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272" y="981032"/>
            <a:ext cx="1457659" cy="14207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5000" y="1489782"/>
            <a:ext cx="17093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Ball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01831" y="873649"/>
            <a:ext cx="1752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/>
              <a:t>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997" y="2592759"/>
            <a:ext cx="1560369" cy="16978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256" y="2587190"/>
            <a:ext cx="1614984" cy="17572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01831" y="2719733"/>
            <a:ext cx="2209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/>
              <a:t>2</a:t>
            </a:r>
            <a:endParaRPr lang="en-US" sz="115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0" y="4648721"/>
            <a:ext cx="2133600" cy="17405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011" y="4660748"/>
            <a:ext cx="2075732" cy="16867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648721"/>
            <a:ext cx="2133600" cy="169876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924800" y="4582505"/>
            <a:ext cx="1219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smtClean="0"/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66958" y="3358369"/>
            <a:ext cx="1519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Apple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58949" y="5336557"/>
            <a:ext cx="14668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Ball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15686" y="164306"/>
            <a:ext cx="7528315" cy="707886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many balls and apples?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113" y="184180"/>
            <a:ext cx="1388474" cy="646331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Input  </a:t>
            </a:r>
            <a:endParaRPr lang="en-US" sz="3600" dirty="0"/>
          </a:p>
        </p:txBody>
      </p:sp>
      <p:sp>
        <p:nvSpPr>
          <p:cNvPr id="17" name="Rectangle 16"/>
          <p:cNvSpPr/>
          <p:nvPr/>
        </p:nvSpPr>
        <p:spPr>
          <a:xfrm>
            <a:off x="648632" y="0"/>
            <a:ext cx="8305799" cy="15158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994701" y="566057"/>
            <a:ext cx="149299" cy="596628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28123" y="6705600"/>
            <a:ext cx="8434877" cy="1424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-32658" y="304801"/>
            <a:ext cx="185058" cy="560869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-Shape 20"/>
          <p:cNvSpPr/>
          <p:nvPr/>
        </p:nvSpPr>
        <p:spPr>
          <a:xfrm rot="5400000">
            <a:off x="206829" y="-228601"/>
            <a:ext cx="326571" cy="783771"/>
          </a:xfrm>
          <a:prstGeom prst="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-Shape 21"/>
          <p:cNvSpPr/>
          <p:nvPr/>
        </p:nvSpPr>
        <p:spPr>
          <a:xfrm rot="10800000">
            <a:off x="8839199" y="-1"/>
            <a:ext cx="304801" cy="566058"/>
          </a:xfrm>
          <a:prstGeom prst="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-Shape 22"/>
          <p:cNvSpPr/>
          <p:nvPr/>
        </p:nvSpPr>
        <p:spPr>
          <a:xfrm rot="16200000">
            <a:off x="8708570" y="6401716"/>
            <a:ext cx="304801" cy="566058"/>
          </a:xfrm>
          <a:prstGeom prst="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-Shape 23"/>
          <p:cNvSpPr/>
          <p:nvPr/>
        </p:nvSpPr>
        <p:spPr>
          <a:xfrm>
            <a:off x="-34213" y="5913493"/>
            <a:ext cx="362336" cy="934540"/>
          </a:xfrm>
          <a:prstGeom prst="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959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11" grpId="0"/>
      <p:bldP spid="12" grpId="0"/>
      <p:bldP spid="13" grpId="0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658743"/>
            <a:ext cx="19050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b="1" dirty="0" smtClean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40215" y="658742"/>
            <a:ext cx="19812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dirty="0" smtClean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98702" y="2848709"/>
            <a:ext cx="2360735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dirty="0" smtClean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7502" y="261420"/>
            <a:ext cx="7350196" cy="646331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See the </a:t>
            </a:r>
            <a:r>
              <a:rPr lang="en-US" sz="36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Numbers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and count</a:t>
            </a:r>
            <a:endParaRPr lang="en-US" sz="3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399" y="0"/>
            <a:ext cx="8305799" cy="15158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994701" y="566057"/>
            <a:ext cx="149299" cy="596628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28123" y="6705600"/>
            <a:ext cx="8434877" cy="1424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32658" y="304801"/>
            <a:ext cx="185058" cy="560869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-Shape 9"/>
          <p:cNvSpPr/>
          <p:nvPr/>
        </p:nvSpPr>
        <p:spPr>
          <a:xfrm rot="5400000">
            <a:off x="206829" y="-228601"/>
            <a:ext cx="326571" cy="783771"/>
          </a:xfrm>
          <a:prstGeom prst="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-Shape 10"/>
          <p:cNvSpPr/>
          <p:nvPr/>
        </p:nvSpPr>
        <p:spPr>
          <a:xfrm rot="10800000">
            <a:off x="8839199" y="-1"/>
            <a:ext cx="304801" cy="566058"/>
          </a:xfrm>
          <a:prstGeom prst="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-Shape 11"/>
          <p:cNvSpPr/>
          <p:nvPr/>
        </p:nvSpPr>
        <p:spPr>
          <a:xfrm rot="16200000">
            <a:off x="8708570" y="6401716"/>
            <a:ext cx="304801" cy="566058"/>
          </a:xfrm>
          <a:prstGeom prst="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-Shape 12"/>
          <p:cNvSpPr/>
          <p:nvPr/>
        </p:nvSpPr>
        <p:spPr>
          <a:xfrm>
            <a:off x="-34213" y="5913493"/>
            <a:ext cx="362336" cy="934540"/>
          </a:xfrm>
          <a:prstGeom prst="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51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09" y="1087230"/>
            <a:ext cx="4354508" cy="56280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2898" y="205773"/>
            <a:ext cx="8721306" cy="646331"/>
          </a:xfrm>
          <a:prstGeom prst="rect">
            <a:avLst/>
          </a:prstGeom>
          <a:solidFill>
            <a:srgbClr val="C000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 your book page at 12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399" y="0"/>
            <a:ext cx="8305799" cy="15158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994701" y="566057"/>
            <a:ext cx="149299" cy="596628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28123" y="6705600"/>
            <a:ext cx="8434877" cy="1424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32658" y="304801"/>
            <a:ext cx="185058" cy="560869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-Shape 7"/>
          <p:cNvSpPr/>
          <p:nvPr/>
        </p:nvSpPr>
        <p:spPr>
          <a:xfrm rot="5400000">
            <a:off x="206829" y="-228601"/>
            <a:ext cx="326571" cy="783771"/>
          </a:xfrm>
          <a:prstGeom prst="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-Shape 8"/>
          <p:cNvSpPr/>
          <p:nvPr/>
        </p:nvSpPr>
        <p:spPr>
          <a:xfrm rot="10800000">
            <a:off x="8839199" y="-1"/>
            <a:ext cx="304801" cy="566058"/>
          </a:xfrm>
          <a:prstGeom prst="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-Shape 9"/>
          <p:cNvSpPr/>
          <p:nvPr/>
        </p:nvSpPr>
        <p:spPr>
          <a:xfrm rot="16200000">
            <a:off x="8708570" y="6401716"/>
            <a:ext cx="304801" cy="566058"/>
          </a:xfrm>
          <a:prstGeom prst="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-Shape 10"/>
          <p:cNvSpPr/>
          <p:nvPr/>
        </p:nvSpPr>
        <p:spPr>
          <a:xfrm>
            <a:off x="-34213" y="5913493"/>
            <a:ext cx="362336" cy="934540"/>
          </a:xfrm>
          <a:prstGeom prst="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514" y="1087231"/>
            <a:ext cx="4229690" cy="560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569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836</TotalTime>
  <Words>148</Words>
  <Application>Microsoft Office PowerPoint</Application>
  <PresentationFormat>On-screen Show (4:3)</PresentationFormat>
  <Paragraphs>55</Paragraphs>
  <Slides>17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Algerian</vt:lpstr>
      <vt:lpstr>Arial</vt:lpstr>
      <vt:lpstr>Bell MT</vt:lpstr>
      <vt:lpstr>Blackadder ITC</vt:lpstr>
      <vt:lpstr>Britannic Bold</vt:lpstr>
      <vt:lpstr>Calibri</vt:lpstr>
      <vt:lpstr>Century Gothic</vt:lpstr>
      <vt:lpstr>Edwardian Script ITC</vt:lpstr>
      <vt:lpstr>Elephant</vt:lpstr>
      <vt:lpstr>NikoshBAN</vt:lpstr>
      <vt:lpstr>Times New Roman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95</cp:revision>
  <dcterms:created xsi:type="dcterms:W3CDTF">2006-08-16T00:00:00Z</dcterms:created>
  <dcterms:modified xsi:type="dcterms:W3CDTF">2020-12-16T09:25:54Z</dcterms:modified>
</cp:coreProperties>
</file>