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2" r:id="rId3"/>
    <p:sldId id="278" r:id="rId4"/>
    <p:sldId id="281" r:id="rId5"/>
    <p:sldId id="283" r:id="rId6"/>
    <p:sldId id="257" r:id="rId7"/>
    <p:sldId id="276" r:id="rId8"/>
    <p:sldId id="258" r:id="rId9"/>
    <p:sldId id="266" r:id="rId10"/>
    <p:sldId id="267" r:id="rId11"/>
    <p:sldId id="268" r:id="rId12"/>
    <p:sldId id="260" r:id="rId13"/>
    <p:sldId id="261" r:id="rId14"/>
    <p:sldId id="269" r:id="rId15"/>
    <p:sldId id="262" r:id="rId16"/>
    <p:sldId id="263" r:id="rId17"/>
    <p:sldId id="270" r:id="rId18"/>
    <p:sldId id="271" r:id="rId19"/>
    <p:sldId id="264" r:id="rId20"/>
    <p:sldId id="265" r:id="rId21"/>
    <p:sldId id="272" r:id="rId22"/>
    <p:sldId id="273" r:id="rId23"/>
    <p:sldId id="280" r:id="rId24"/>
    <p:sldId id="277" r:id="rId25"/>
    <p:sldId id="279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2DF-8DF2-429C-9E4F-510CB098A490}" type="datetimeFigureOut">
              <a:rPr lang="en-US" smtClean="0"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228D-0758-40D9-B673-61C85BACB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8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2DF-8DF2-429C-9E4F-510CB098A490}" type="datetimeFigureOut">
              <a:rPr lang="en-US" smtClean="0"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228D-0758-40D9-B673-61C85BACB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2DF-8DF2-429C-9E4F-510CB098A490}" type="datetimeFigureOut">
              <a:rPr lang="en-US" smtClean="0"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228D-0758-40D9-B673-61C85BACB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2DF-8DF2-429C-9E4F-510CB098A490}" type="datetimeFigureOut">
              <a:rPr lang="en-US" smtClean="0"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228D-0758-40D9-B673-61C85BACB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2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2DF-8DF2-429C-9E4F-510CB098A490}" type="datetimeFigureOut">
              <a:rPr lang="en-US" smtClean="0"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228D-0758-40D9-B673-61C85BACB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4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2DF-8DF2-429C-9E4F-510CB098A490}" type="datetimeFigureOut">
              <a:rPr lang="en-US" smtClean="0"/>
              <a:t>16-Dec-20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228D-0758-40D9-B673-61C85BACB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4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2DF-8DF2-429C-9E4F-510CB098A490}" type="datetimeFigureOut">
              <a:rPr lang="en-US" smtClean="0"/>
              <a:t>16-Dec-20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228D-0758-40D9-B673-61C85BACB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9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2DF-8DF2-429C-9E4F-510CB098A490}" type="datetimeFigureOut">
              <a:rPr lang="en-US" smtClean="0"/>
              <a:t>16-Dec-20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228D-0758-40D9-B673-61C85BACB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2DF-8DF2-429C-9E4F-510CB098A490}" type="datetimeFigureOut">
              <a:rPr lang="en-US" smtClean="0"/>
              <a:t>16-Dec-20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228D-0758-40D9-B673-61C85BACB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2DF-8DF2-429C-9E4F-510CB098A490}" type="datetimeFigureOut">
              <a:rPr lang="en-US" smtClean="0"/>
              <a:t>16-Dec-20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228D-0758-40D9-B673-61C85BACB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1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2DF-8DF2-429C-9E4F-510CB098A490}" type="datetimeFigureOut">
              <a:rPr lang="en-US" smtClean="0"/>
              <a:t>16-Dec-20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228D-0758-40D9-B673-61C85BACB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5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1D2DF-8DF2-429C-9E4F-510CB098A490}" type="datetimeFigureOut">
              <a:rPr lang="en-US" smtClean="0"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3228D-0758-40D9-B673-61C85BACB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48694"/>
            <a:ext cx="11951594" cy="460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1G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428" y="1690688"/>
            <a:ext cx="11007143" cy="48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1G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527" y="2186233"/>
            <a:ext cx="8615966" cy="45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b="1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nd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Generation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s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দ্বিতীয় প্রজন্ম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১৯৯১ সালে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GSM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সুবিধা নিয়ে সর্বপ্রথম ইউ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রোপে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দ্বিতীয় প্রজন্মের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বাইল ফোনের সূচনা হয়। ভয়েসকে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Noise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 করার জন্য ডিজিটাল পদ্ধতির মাধ্যমে দ্বিতীয় প্রজন্মের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বাইল ফোনের আবির্ভাব ঘটে যা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Digital AMPS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D-AMPS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নামে পরিচিত। এ সময়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CDMA (Code Division Multiple Access)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নামে নতুন ডিজিটাল পদ্ধতির উদ্ভাবন ঘটে।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s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2G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3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2G এর</a:t>
            </a:r>
            <a:r>
              <a:rPr lang="as-IN" sz="43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নেটওয়ার্কের রেডিও সিগন্যাল হিসেবে ডিজিটাল সিস্টেম চালু।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2)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নেটওয়ার্ক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GSM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CDMA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 ব্যবহার।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3)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চ্যানেল অ্যাকসেস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FDMA, TDMA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CDMA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 ব্যবহার।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প্রজন্মে সর্বপ্রথম প্রিপেইড পদ্ধতি চালু হয়।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5)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সীমিত মাত্রায় আন্তর্জাতিক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মিং সুবিধা চালু হয়।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এমএমএস (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MMS-Multimedia Message Service)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এসএমএস (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SMS-Short Message Service)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সেবা কার্যক্রম চালু হয়।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থো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পকথন চলা অবস্থায় ব্যবহারকারীর অবস্থানের পরিবর্তন হলে ট্রান্সমিশন অবিচ্ছিন্ন থাকে।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8)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বাইল ফোনের মাধ্যমে ইন্টারনেট সার্ভিস চালু হয়।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2G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0169" y="1838504"/>
            <a:ext cx="60822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b="1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rd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Generation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s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তৃতীয় প্রজন্ম </a:t>
            </a:r>
          </a:p>
          <a:p>
            <a:pPr marL="0" indent="0">
              <a:buNone/>
            </a:pP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২০০১ সালে জাপানের টেলি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NTT DoCoMo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অ-বাণিজ্যিক ও পরীক্ষামূলক 3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নেটওয়ার্ক চালু করে। তারও আগে ১৯৯২ সালে তৃতীয় প্রজন্ম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বাইল ফোনের ধারণা শুরু হয় যা ইন্টারন্যাশনাল টেলিকম ইউনিয়ন (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ITU)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 '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Internet Mobile Communication for year 2000'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নামে নতুন ধারণার উদ্ভব ঘটায়। তৃতীয় প্রজন্মে ডেটা রূপান্তরের কাজে প্যাকেট সুইচিং-এর বদলে সার্কিট সুইচিং পদ্ধতি ব্যবহৃত হয়। এ প্রজন্মের মূল উদ্দেশ্য ছিল উচ্চগতিসম্পন্ন ডেটা ট্রান্সমিশন।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3</a:t>
            </a:r>
            <a:r>
              <a:rPr lang="en-US" b="1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rd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G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44566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as-IN" b="1" dirty="0" smtClean="0"/>
              <a:t>বৈশিষ্ট্য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ডেটা রূপান্তরের কাজে প্যাকেট সুইচিং ও সার্কিট সুইচিং উভয় পদ্ধতির ব্যবহার।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উচ্চগতিসম্পন্ন ডেটা ট্রান্সমিশন।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ফলে অধিক পরিমাণ ডেটা স্থানান্তর সম্ভব হয়।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নেটওয়ার্কে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EDGE, GPRS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অধিক ব্যবহার।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ডেটা রেট ২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Mbps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অধিক।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FOMA (Freedom of Multimedia Access)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মােবাইল ব্যাংকিং, ই-কমার্স সেবা কার্যক্রম এবং অন্যান্য ইন্টারনেটভিত্তিক সেবা চালু সম্ভব হয়।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ফ্রিকুয়েন্সি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W-CDMA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UMTS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স্ট্যান্ডার্ড।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চ্যানেল অ্যাকসেস বা সেল সিগন্যাল এনকোডিং পদ্ধতি হলাে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TD-SCDMA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TD-CDMA।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কলের ব্যবহার শুরু 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9)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ব্যাপক আন্তর্জাতিক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মিং সুবিধা।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3</a:t>
            </a:r>
            <a:r>
              <a:rPr lang="en-US" b="1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rd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G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743" y="2266682"/>
            <a:ext cx="6568225" cy="39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3</a:t>
            </a:r>
            <a:r>
              <a:rPr lang="en-US" b="1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rd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G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838" y="1935387"/>
            <a:ext cx="4906851" cy="47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4</a:t>
            </a:r>
            <a:r>
              <a:rPr lang="en-US" baseline="30000" dirty="0" smtClean="0"/>
              <a:t>th</a:t>
            </a:r>
            <a:r>
              <a:rPr lang="en-US" dirty="0" smtClean="0"/>
              <a:t> 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s-IN" dirty="0" smtClean="0"/>
              <a:t> </a:t>
            </a:r>
            <a:r>
              <a:rPr lang="as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প্রজন্ম </a:t>
            </a:r>
          </a:p>
          <a:p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আগামী দিনের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বাইল ফোন সিস্টেম হ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চতুর্থ প্রজন্মের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বাইল ফোন সিস্টেম। ২০০৯ সালে এ প্রজন্মের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বাইল ব্যবহার শুরু হয়। এই প্রজন্মের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বাইল সিস্টেমের প্রধান বৈশিষ্ট্য হ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 সুইচিং বা প্যাকেট সুইচিংয়ের পরিবর্তে ইন্টারনেট প্রটোকল (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IP)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 নেটওয়ার্কের ব্যবহার। ফলে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বাইল ফোন সিস্টেমে আলট্রা - ব্রড ব্যান্ড গতির ইন্টারনেট ব্যবহার ক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</a:t>
            </a:r>
            <a:r>
              <a:rPr lang="en-US" b="1" dirty="0" err="1" smtClean="0"/>
              <a:t>পরিচিতি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সিকদার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প্রভাষক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এয়াছিন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শাহ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শ্রেনিঃ-একাদশ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বিষয়ঃ-আইসিটি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অধ্যায়ঃ-২য়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সময়ঃ-৪৫মিঃ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তারিখঃ-16/12/২০২০ইং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45" y="2006022"/>
            <a:ext cx="1567243" cy="15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4</a:t>
            </a:r>
            <a:r>
              <a:rPr lang="en-US" b="1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G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বাইল ফোন সিস্টেমে আলট্রা-ব্রড ব্যান্ড গতির ইন্টারনেট ব্যবহার করা যায়।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প্রকৃত ডেটা ট্রান্সফার রেট সর্বোচ্চ ২০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Mbps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প্রজন্মের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বাইল সিস্টেমের প্রধান বৈশিষ্ট্য হ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সার্কিট সুইচিং বা প্যাকেট সুইচিংয়ের পরিবর্তে ইন্টারনেট প্রটোকল (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IP)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 নেটওয়ার্কের ব্যবহার।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প্রজন্মে ত্রি-মাত্রিক (3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ফলে জীবনযাত্রার মান উন্নত হবে।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4</a:t>
            </a:r>
            <a:r>
              <a:rPr lang="en-US" b="1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G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509" y="2057445"/>
            <a:ext cx="52652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4</a:t>
            </a:r>
            <a:r>
              <a:rPr lang="en-US" b="1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G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924" y="2176529"/>
            <a:ext cx="6967470" cy="37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801" y="115910"/>
            <a:ext cx="10315574" cy="1565254"/>
          </a:xfrm>
        </p:spPr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39801" y="1681163"/>
            <a:ext cx="5157787" cy="649913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ক”দল</a:t>
            </a:r>
            <a:r>
              <a:rPr lang="en-US" sz="36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প্রজন্মের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বৈশিষ্ট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খ”দল</a:t>
            </a:r>
            <a:endParaRPr lang="en-US" sz="32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প্রজন্মের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বৈশিষ্ট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3584575"/>
            <a:ext cx="844854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3G প্রযুক্তির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4G প্রযুক্তি ব্যবহার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সুবিধা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পারে-ব্যাখ্যা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48507"/>
            <a:ext cx="8448541" cy="29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প্রজন্মের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প্রজন্মের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খাতায়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29976"/>
            <a:ext cx="8667750" cy="28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Thank You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639" y="2147597"/>
            <a:ext cx="9852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প্রেষনা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130" y="1970467"/>
            <a:ext cx="9478850" cy="45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পাঠ----------------- </a:t>
            </a:r>
          </a:p>
          <a:p>
            <a:pPr marL="0" indent="0">
              <a:buNone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Mobie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Phone Generation)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43" y="4457342"/>
            <a:ext cx="6372225" cy="20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 </a:t>
            </a:r>
          </a:p>
          <a:p>
            <a:pPr marL="514350" indent="-514350">
              <a:buAutoNum type="arabicParenR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কি-তা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14350" indent="-514350">
              <a:buAutoNum type="arabicParenR"/>
            </a:pP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প্রজন্মের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বৈশিষ্ট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Mobile Phone Generation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ফোনের ক্রমবর্ধমান ব্যবহার ও প্রযুক্তিগত উন্নয়নের এক একটি পর্যায় বা ধাপকে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ফোনের প্রজন্ম বলা হয়।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ফোন প্রযুক্তিকে চারটি প্রজন্মে ভাগ করা যায়।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যথাঃ-</a:t>
            </a:r>
          </a:p>
          <a:p>
            <a:pPr marL="514350" indent="-514350">
              <a:buAutoNum type="arabicParenR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প্রজম্ন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প্রজম্ন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প্রজম্ন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প্রজম্ন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err="1" smtClean="0"/>
              <a:t>একক</a:t>
            </a:r>
            <a:r>
              <a:rPr lang="en-US" dirty="0" smtClean="0"/>
              <a:t> কাজ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69" y="3580326"/>
            <a:ext cx="8216856" cy="29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en-US" b="1" baseline="30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st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Generation</a:t>
            </a:r>
            <a:endParaRPr lang="en-US" b="1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s-IN" dirty="0" smtClean="0"/>
              <a:t> </a:t>
            </a:r>
            <a:r>
              <a:rPr lang="as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প্রজন্ম </a:t>
            </a:r>
          </a:p>
          <a:p>
            <a:pPr marL="0" indent="0">
              <a:buNone/>
            </a:pP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১৯৭৯ সালে জাপানের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NTTC (Nippon Telegraph and Telephone Corporation)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অটোমেটেড সেলুলার নেটওয়ার্ক চালু করার মাধ্যমে 1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সূচনা করে। ১৯৮৩ সালে উত্তর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আমেরিকায় বাণিজ্যিকভাবে প্রথম প্রজন্মের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বাইল ফোন চালু করা হয় যার নাম ছিল অ্যাডভান্সড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বাইল ফোন সিস্টেম (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AMPS)।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06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st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as-IN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অ্যানালগ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সিগনাল ব্যবহার করে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স্থাপন করা যায়।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সেল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সিগনাল এনকোডিং পদ্ধতি ছিল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FDMA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কথোপকথন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চলা অবস্থায় ব্যবহারকারীর অবস্থানের পরিবর্তন হলে ট্রান্সমিশন বিচ্ছিন্ন হয়ে যায়।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সেমিকন্ডাক্টর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ও মাইক্রোপ্রসেসর প্রযুক্তির ব্যবহার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s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রোমিং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না থাকা।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৬) 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হ্যান্ডসেটে যেকোনা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অপারেটর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 নেটওয়ার্ক ব্যবহারের সুবিধা না থাকা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815</Words>
  <Application>Microsoft Office PowerPoint</Application>
  <PresentationFormat>Widescreen</PresentationFormat>
  <Paragraphs>96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Vrinda</vt:lpstr>
      <vt:lpstr>Office Theme</vt:lpstr>
      <vt:lpstr>        সবাইকে শুভেচ্ছা </vt:lpstr>
      <vt:lpstr>          পরিচিতি </vt:lpstr>
      <vt:lpstr>         প্রেষনা দান </vt:lpstr>
      <vt:lpstr>          পাঠ ঘোষনা </vt:lpstr>
      <vt:lpstr>        শিখন ফল </vt:lpstr>
      <vt:lpstr> Mobile Phone Generation</vt:lpstr>
      <vt:lpstr>             একক কাজ </vt:lpstr>
      <vt:lpstr>               1 st Generation</vt:lpstr>
      <vt:lpstr>   1 st Generation</vt:lpstr>
      <vt:lpstr>            1G</vt:lpstr>
      <vt:lpstr>         1G</vt:lpstr>
      <vt:lpstr>       2nd Generation</vt:lpstr>
      <vt:lpstr>      2G</vt:lpstr>
      <vt:lpstr>      2G</vt:lpstr>
      <vt:lpstr>          3rd Generation</vt:lpstr>
      <vt:lpstr>           3rd G</vt:lpstr>
      <vt:lpstr>              3rd G</vt:lpstr>
      <vt:lpstr>         3rd G</vt:lpstr>
      <vt:lpstr>           4th G</vt:lpstr>
      <vt:lpstr>            4th G</vt:lpstr>
      <vt:lpstr>           4th G</vt:lpstr>
      <vt:lpstr>           4th G</vt:lpstr>
      <vt:lpstr>        দলীয় কাজ </vt:lpstr>
      <vt:lpstr>        পাঠ মূল্যায়ন </vt:lpstr>
      <vt:lpstr>              বাড়ীর কাজ </vt:lpstr>
      <vt:lpstr>        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dcterms:created xsi:type="dcterms:W3CDTF">2020-07-20T11:06:01Z</dcterms:created>
  <dcterms:modified xsi:type="dcterms:W3CDTF">2020-12-16T13:45:52Z</dcterms:modified>
</cp:coreProperties>
</file>