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14"/>
  </p:notesMasterIdLst>
  <p:sldIdLst>
    <p:sldId id="256" r:id="rId3"/>
    <p:sldId id="257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4D3BD-3590-4094-A017-E4EED96BEB3F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778C-6196-4AEF-AAA3-3F71EACE9A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80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778C-6196-4AEF-AAA3-3F71EACE9A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60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778C-6196-4AEF-AAA3-3F71EACE9A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321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AFB0-1AE1-4C7D-BB26-E53C95357BF8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694D-6ED0-469D-B061-E32A063CC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jpeg"/><Relationship Id="rId7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10" Type="http://schemas.openxmlformats.org/officeDocument/2006/relationships/image" Target="../media/image17.jpeg"/><Relationship Id="rId4" Type="http://schemas.openxmlformats.org/officeDocument/2006/relationships/image" Target="../media/image7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895600"/>
            <a:ext cx="3352800" cy="1085850"/>
          </a:xfrm>
        </p:spPr>
        <p:txBody>
          <a:bodyPr>
            <a:noAutofit/>
          </a:bodyPr>
          <a:lstStyle/>
          <a:p>
            <a:r>
              <a:rPr lang="bn-IN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HARIF\Desktop\25 MOH BATCH 3\food\cabb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2667000" cy="2286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400800" y="1143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HARIF\Desktop\25 MOH BATCH 3\food\goa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3092450" cy="2319338"/>
          </a:xfrm>
          <a:prstGeom prst="rect">
            <a:avLst/>
          </a:prstGeom>
          <a:noFill/>
        </p:spPr>
      </p:pic>
      <p:pic>
        <p:nvPicPr>
          <p:cNvPr id="1029" name="Picture 5" descr="C:\Users\SHARIF\Desktop\25 MOH BATCH 3\food\mea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343400"/>
            <a:ext cx="2676933" cy="2010387"/>
          </a:xfrm>
          <a:prstGeom prst="rect">
            <a:avLst/>
          </a:prstGeom>
          <a:noFill/>
        </p:spPr>
      </p:pic>
      <p:pic>
        <p:nvPicPr>
          <p:cNvPr id="1030" name="Picture 6" descr="C:\Users\SHARIF\Desktop\25 MOH BATCH 3\food\egg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2667000"/>
            <a:ext cx="2590800" cy="1657350"/>
          </a:xfrm>
          <a:prstGeom prst="rect">
            <a:avLst/>
          </a:prstGeom>
          <a:noFill/>
        </p:spPr>
      </p:pic>
      <p:pic>
        <p:nvPicPr>
          <p:cNvPr id="1031" name="Picture 7" descr="C:\Users\SHARIF\Desktop\25 MOH BATCH 3\food\ric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343401"/>
            <a:ext cx="3048000" cy="2057400"/>
          </a:xfrm>
          <a:prstGeom prst="rect">
            <a:avLst/>
          </a:prstGeom>
          <a:noFill/>
        </p:spPr>
      </p:pic>
      <p:pic>
        <p:nvPicPr>
          <p:cNvPr id="1032" name="Picture 8" descr="C:\Users\SHARIF\Desktop\25 MOH BATCH 3\food\mustered oi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267200"/>
            <a:ext cx="2819400" cy="2133600"/>
          </a:xfrm>
          <a:prstGeom prst="rect">
            <a:avLst/>
          </a:prstGeom>
          <a:noFill/>
        </p:spPr>
      </p:pic>
      <p:pic>
        <p:nvPicPr>
          <p:cNvPr id="1035" name="Picture 11" descr="C:\Users\SHARIF\Desktop\25 MOH BATCH 3\food\potat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2667000"/>
            <a:ext cx="2819400" cy="1562100"/>
          </a:xfrm>
          <a:prstGeom prst="rect">
            <a:avLst/>
          </a:prstGeom>
          <a:noFill/>
        </p:spPr>
      </p:pic>
      <p:pic>
        <p:nvPicPr>
          <p:cNvPr id="1036" name="Picture 12" descr="C:\Users\SHARIF\Pictures\2012-01-18\01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381000"/>
            <a:ext cx="28194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613648" cy="987552"/>
          </a:xfrm>
        </p:spPr>
        <p:txBody>
          <a:bodyPr>
            <a:noAutofit/>
          </a:bodyPr>
          <a:lstStyle/>
          <a:p>
            <a:r>
              <a:rPr lang="bn-IN" sz="66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IN" sz="36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36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খাদ্যের প্রয়োজনীয়তা ব্যাখ্যা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bn-IN" sz="107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HARIF\Desktop\25 MOH BATCH 3\food\cauliflow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2819400" cy="2324100"/>
          </a:xfrm>
          <a:prstGeom prst="rect">
            <a:avLst/>
          </a:prstGeom>
          <a:noFill/>
        </p:spPr>
      </p:pic>
      <p:pic>
        <p:nvPicPr>
          <p:cNvPr id="2051" name="Picture 3" descr="C:\Users\SHARIF\Desktop\25 MOH BATCH 3\food\ap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76400"/>
            <a:ext cx="2895600" cy="2286000"/>
          </a:xfrm>
          <a:prstGeom prst="rect">
            <a:avLst/>
          </a:prstGeom>
          <a:noFill/>
        </p:spPr>
      </p:pic>
      <p:pic>
        <p:nvPicPr>
          <p:cNvPr id="2052" name="Picture 4" descr="C:\Users\SHARIF\Desktop\25 MOH BATCH 3\food\nu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676400"/>
            <a:ext cx="2476500" cy="2286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590800" y="4191000"/>
            <a:ext cx="3124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/>
              <a:t>সকলকে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79225"/>
            <a:ext cx="8686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6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জগতপুর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/>
              <a:t>মোবাঃ </a:t>
            </a:r>
            <a:r>
              <a:rPr lang="en-US" sz="4000" dirty="0"/>
              <a:t>০১৭২৭৫৫৮৫৭৫ </a:t>
            </a:r>
            <a:r>
              <a:rPr lang="en-US" sz="4000" dirty="0" err="1"/>
              <a:t>বুড়িচং</a:t>
            </a:r>
            <a:r>
              <a:rPr lang="en-US" sz="4000" dirty="0"/>
              <a:t> ,</a:t>
            </a:r>
            <a:r>
              <a:rPr lang="en-US" sz="4000" dirty="0" err="1"/>
              <a:t>কুমিল্লা</a:t>
            </a:r>
            <a:r>
              <a:rPr lang="en-US" sz="4000" dirty="0"/>
              <a:t> Email:</a:t>
            </a:r>
            <a:r>
              <a:rPr lang="en-US" sz="3200" dirty="0"/>
              <a:t>www.jamalhossenkhan88&amp;gmail.com</a:t>
            </a:r>
            <a:endParaRPr lang="bn-IN" sz="3200" dirty="0" smtClean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2800" y="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09600"/>
            <a:ext cx="71628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৬ষ্ঠ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সাধারণ বিজ্ঞান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অধ্যায়:৩য়-</a:t>
            </a:r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15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12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সময়ঃ৪০ মিনিট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90599"/>
            <a:ext cx="3352800" cy="1676401"/>
          </a:xfrm>
        </p:spPr>
        <p:txBody>
          <a:bodyPr>
            <a:normAutofit fontScale="90000"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620000" cy="4800600"/>
          </a:xfrm>
        </p:spPr>
        <p:txBody>
          <a:bodyPr>
            <a:normAutofit/>
          </a:bodyPr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শিক্ষার্থীরাঃ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১। খাদ্য  কি তা বলতে পারবে </a:t>
            </a:r>
          </a:p>
          <a:p>
            <a:pPr algn="l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২। খাদ্যের প্রয়োজনীয়তা ব্যাখ্যা করতে পারবে</a:t>
            </a:r>
          </a:p>
          <a:p>
            <a:pPr algn="l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৩। খাদ্যের প্রকারভেদ উল্লেখ করতে পারবে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762000"/>
            <a:ext cx="8153400" cy="556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001000" cy="2667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সকল দ্রব্য মানুষ খেয়ে হজম করতে পারে এবং যে                        সকল দ্রব্য গ্রহণকরলে শরীরের ক্ষয়পূরণ, বৃদ্ধিসাধন,      তাপ উৎপাদন, রোগ প্রতিরোধ ক্ষমতা বৃদ্ধি পায় </a:t>
            </a:r>
            <a:b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তাকেই  খাদ্য বলে।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HARIF\Desktop\25 MOH BATCH 3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52550"/>
            <a:ext cx="2667000" cy="2000250"/>
          </a:xfrm>
          <a:prstGeom prst="rect">
            <a:avLst/>
          </a:prstGeom>
          <a:noFill/>
        </p:spPr>
      </p:pic>
      <p:pic>
        <p:nvPicPr>
          <p:cNvPr id="4" name="Picture 3" descr="IMG_12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9600" y="1066800"/>
            <a:ext cx="28448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221105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প্রয়োজনীয়তাঃ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92964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| </a:t>
            </a:r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 আমাদের দেহের অনেক প্রয়োজন মেটায় এবং অনেক রকম </a:t>
            </a:r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করে।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 ক্ষয়পূরণ,বৃদ্ধিওপুষ্টিসাধনের জন্য খাদ্য প্রয়োজন।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ক্ষুধা নিবারণের জন্য খাদ্য দরকার।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 কর্মের ফলে দেহে প্রতি মুহূর্তে যে ক্ষয় হয় তা পূরণের জন্য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 দরকার।</a:t>
            </a:r>
          </a:p>
          <a:p>
            <a:pPr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 দেহকে রোগের আক্রমণ থেকে রক্ষা করে।</a:t>
            </a:r>
          </a:p>
          <a:p>
            <a:pPr>
              <a:buNone/>
            </a:pPr>
            <a:r>
              <a:rPr lang="en-US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6</a:t>
            </a:r>
            <a:r>
              <a:rPr lang="bn-IN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খাদ্য দেহকে সুস্থ ও স্বাভাবিক রাখে।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6700" dirty="0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700" dirty="0" smtClean="0">
                <a:latin typeface="NikoshBAN" pitchFamily="2" charset="0"/>
                <a:cs typeface="NikoshBAN" pitchFamily="2" charset="0"/>
              </a:rPr>
              <a:t>প্রকারভেদঃ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1"/>
            <a:ext cx="4648200" cy="259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খাদ্য তিন প্রকার।যথাঃ</a:t>
            </a:r>
          </a:p>
          <a:p>
            <a:pPr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১।শ্বেতসার বা শর্করা জাতীয় খাদ্য</a:t>
            </a: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২।আমিষ জাতীয় খাদ্য</a:t>
            </a: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৩।চর্বি জাতীয় খাদ্য </a:t>
            </a: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HARIF\Desktop\25 MOH BATCH 3\food\g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752600"/>
            <a:ext cx="1371600" cy="1371600"/>
          </a:xfrm>
          <a:prstGeom prst="rect">
            <a:avLst/>
          </a:prstGeom>
          <a:noFill/>
        </p:spPr>
      </p:pic>
      <p:pic>
        <p:nvPicPr>
          <p:cNvPr id="1027" name="Picture 3" descr="C:\Users\SHARIF\Desktop\25 MOH BATCH 3\food\pota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600200"/>
            <a:ext cx="1447800" cy="1447800"/>
          </a:xfrm>
          <a:prstGeom prst="rect">
            <a:avLst/>
          </a:prstGeom>
          <a:noFill/>
        </p:spPr>
      </p:pic>
      <p:pic>
        <p:nvPicPr>
          <p:cNvPr id="1029" name="Picture 5" descr="C:\Users\SHARIF\Desktop\25 MOH BATCH 3\food\ri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1752600"/>
            <a:ext cx="1219200" cy="1559170"/>
          </a:xfrm>
          <a:prstGeom prst="rect">
            <a:avLst/>
          </a:prstGeom>
          <a:noFill/>
        </p:spPr>
      </p:pic>
      <p:pic>
        <p:nvPicPr>
          <p:cNvPr id="1030" name="Picture 6" descr="C:\Users\SHARIF\Desktop\25 MOH BATCH 3\food\egg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7800" y="3505200"/>
            <a:ext cx="1422400" cy="1066800"/>
          </a:xfrm>
          <a:prstGeom prst="rect">
            <a:avLst/>
          </a:prstGeom>
          <a:noFill/>
        </p:spPr>
      </p:pic>
      <p:pic>
        <p:nvPicPr>
          <p:cNvPr id="1031" name="Picture 7" descr="C:\Users\SHARIF\Desktop\25 MOH BATCH 3\food\mea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1" y="3352800"/>
            <a:ext cx="1752600" cy="1437816"/>
          </a:xfrm>
          <a:prstGeom prst="rect">
            <a:avLst/>
          </a:prstGeom>
          <a:noFill/>
        </p:spPr>
      </p:pic>
      <p:pic>
        <p:nvPicPr>
          <p:cNvPr id="1032" name="Picture 8" descr="C:\Users\SHARIF\Desktop\25 MOH BATCH 3\food\nut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2800" y="5029200"/>
            <a:ext cx="1600200" cy="1181100"/>
          </a:xfrm>
          <a:prstGeom prst="rect">
            <a:avLst/>
          </a:prstGeom>
          <a:noFill/>
        </p:spPr>
      </p:pic>
      <p:pic>
        <p:nvPicPr>
          <p:cNvPr id="1035" name="Picture 11" descr="C:\Users\SHARIF\Desktop\25 MOH BATCH 3\food\mustered oi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05400" y="4876800"/>
            <a:ext cx="1600200" cy="1280160"/>
          </a:xfrm>
          <a:prstGeom prst="rect">
            <a:avLst/>
          </a:prstGeom>
          <a:noFill/>
        </p:spPr>
      </p:pic>
      <p:pic>
        <p:nvPicPr>
          <p:cNvPr id="4" name="Picture 2" descr="C:\Users\SHARIF\Desktop\25 MOH BATCH 3\food\chan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15201" y="3352800"/>
            <a:ext cx="1446418" cy="1253117"/>
          </a:xfrm>
          <a:prstGeom prst="rect">
            <a:avLst/>
          </a:prstGeom>
          <a:noFill/>
        </p:spPr>
      </p:pic>
      <p:pic>
        <p:nvPicPr>
          <p:cNvPr id="5" name="Picture 3" descr="C:\Users\SHARIF\Desktop\25 MOH BATCH 3\food\Ghee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34200" y="4876800"/>
            <a:ext cx="1287329" cy="1261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47800"/>
          </a:xfrm>
        </p:spPr>
        <p:txBody>
          <a:bodyPr>
            <a:noAutofit/>
          </a:bodyPr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খাদ্য কি তা খাতায় উল্লেখ কর।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কেন খাই তা ব্যাখ্যা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Autofit/>
          </a:bodyPr>
          <a:lstStyle/>
          <a:p>
            <a:r>
              <a:rPr lang="bn-IN" sz="6600" dirty="0" smtClean="0">
                <a:solidFill>
                  <a:srgbClr val="CC0000"/>
                </a:solidFill>
                <a:latin typeface="NikoshBAN" pitchFamily="2" charset="0"/>
                <a:cs typeface="NikoshBAN" pitchFamily="2" charset="0"/>
              </a:rPr>
              <a:t>মূল্যায়ণঃ</a:t>
            </a:r>
            <a:endParaRPr lang="en-US" sz="6600" dirty="0">
              <a:solidFill>
                <a:srgbClr val="CC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686800" cy="4572000"/>
          </a:xfrm>
        </p:spPr>
        <p:txBody>
          <a:bodyPr>
            <a:norm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১।খাদ্য কত প্রকার?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২।কোন কোন খাদ্যে আমিষ পাওয়া যায়?</a:t>
            </a:r>
          </a:p>
          <a:p>
            <a:pPr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।চর্বি পাওয়া যায় এমন কতগুলো খাদ্যের নাম বল।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203</Words>
  <Application>Microsoft Office PowerPoint</Application>
  <PresentationFormat>On-screen Show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Office Theme</vt:lpstr>
      <vt:lpstr>স্বাগতম</vt:lpstr>
      <vt:lpstr>Slide 2</vt:lpstr>
      <vt:lpstr>Slide 3</vt:lpstr>
      <vt:lpstr>শিখনফল </vt:lpstr>
      <vt:lpstr>  যে সকল দ্রব্য মানুষ খেয়ে হজম করতে পারে এবং যে                        সকল দ্রব্য গ্রহণকরলে শরীরের ক্ষয়পূরণ, বৃদ্ধিসাধন,      তাপ উৎপাদন, রোগ প্রতিরোধ ক্ষমতা বৃদ্ধি পায়  তাকেই  খাদ্য বলে।</vt:lpstr>
      <vt:lpstr>খাদ্যের প্রয়োজনীয়তাঃ</vt:lpstr>
      <vt:lpstr>খাদ্যের প্রকারভেদঃ</vt:lpstr>
      <vt:lpstr>দলীয় কাজঃ </vt:lpstr>
      <vt:lpstr>মূল্যায়ণঃ</vt:lpstr>
      <vt:lpstr>বাড়ীর কাজঃ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SHARIF</dc:creator>
  <cp:lastModifiedBy>User</cp:lastModifiedBy>
  <cp:revision>166</cp:revision>
  <dcterms:created xsi:type="dcterms:W3CDTF">2012-01-18T09:24:04Z</dcterms:created>
  <dcterms:modified xsi:type="dcterms:W3CDTF">2020-12-16T07:12:12Z</dcterms:modified>
</cp:coreProperties>
</file>