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89" r:id="rId3"/>
    <p:sldId id="288" r:id="rId4"/>
    <p:sldId id="264" r:id="rId5"/>
    <p:sldId id="271" r:id="rId6"/>
    <p:sldId id="282" r:id="rId7"/>
    <p:sldId id="261" r:id="rId8"/>
    <p:sldId id="262" r:id="rId9"/>
    <p:sldId id="283" r:id="rId10"/>
    <p:sldId id="263" r:id="rId11"/>
    <p:sldId id="267" r:id="rId12"/>
    <p:sldId id="268" r:id="rId13"/>
    <p:sldId id="285" r:id="rId14"/>
    <p:sldId id="265" r:id="rId15"/>
    <p:sldId id="266" r:id="rId16"/>
    <p:sldId id="286" r:id="rId17"/>
    <p:sldId id="269" r:id="rId18"/>
    <p:sldId id="287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204" y="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5676-0E3A-4568-8839-F0DE5C71DD3B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CD07-BFD7-470C-8663-D696EA375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609E2-02D2-4D7D-9DD3-6D0B4DBFC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61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chool File\Hafizul Vai\pic\130674971_397115478297654_55758188531325001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6400800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572000"/>
            <a:ext cx="5994400" cy="167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9852896">
            <a:off x="101825" y="449738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447800" y="1447800"/>
            <a:ext cx="6553200" cy="309721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8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8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2cbe07e3b4d754ad28f3b805b3a084201212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892873" cy="4419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17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8602-hiv-vi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637"/>
            <a:ext cx="4648200" cy="317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4944011"/>
            <a:ext cx="320953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HIV </a:t>
            </a:r>
            <a:r>
              <a:rPr lang="bn-BD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0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962305"/>
            <a:ext cx="5867400" cy="3990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5004375"/>
            <a:ext cx="28825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HIV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574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219200" y="1310640"/>
            <a:ext cx="6705600" cy="3962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</a:rPr>
              <a:t>HIV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নামক ভাইরাস দ্বারা এইডস রোগ সৃষ্টি হয়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28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 পূর্ণরূপঃ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H=Human.</a:t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I=Immune Deficiency.</a:t>
            </a:r>
            <a:b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V=Virus.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066800" y="1371600"/>
            <a:ext cx="6934200" cy="419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Human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Immune Deficiency Virus.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en-US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পূর্ণরূপঃ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A=Acquired.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I=Immune.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D=Deficiency.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S=Syndrome.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Acquired Immune Deficiency Syndrome.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2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104900"/>
            <a:ext cx="59436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24200" y="4953000"/>
            <a:ext cx="28825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HIV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946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V vi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19800" cy="39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5486400"/>
            <a:ext cx="288252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HIV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 ভাইরাস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668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045"/>
          <a:stretch/>
        </p:blipFill>
        <p:spPr>
          <a:xfrm>
            <a:off x="2286000" y="838200"/>
            <a:ext cx="4408004" cy="1671184"/>
          </a:xfrm>
          <a:prstGeom prst="rect">
            <a:avLst/>
          </a:prstGeom>
        </p:spPr>
      </p:pic>
      <p:pic>
        <p:nvPicPr>
          <p:cNvPr id="3" name="Picture 2" descr="aids-h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356" y="3200400"/>
            <a:ext cx="4623435" cy="248905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  <p:sp>
        <p:nvSpPr>
          <p:cNvPr id="9" name="Curved Left Arrow 8"/>
          <p:cNvSpPr/>
          <p:nvPr/>
        </p:nvSpPr>
        <p:spPr>
          <a:xfrm>
            <a:off x="6905791" y="1907608"/>
            <a:ext cx="1019009" cy="253731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1143000" y="1752600"/>
            <a:ext cx="1139356" cy="269232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048000" y="25146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343400" y="25146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5715000" y="2590800"/>
            <a:ext cx="457200" cy="914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3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914400" y="1066800"/>
            <a:ext cx="7696200" cy="4800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সংক্রমিত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এইচ  আই ভি/এইডস  আক্রান্ত রোগীর রক্ত কোনো ব্যক্তির দেহে পরিসঞ্চালন</a:t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করলে।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আক্রান্ত ব্যক্তি কর্তৃক ব্যবহৃত সিরিঞ্জ অন্য কোনো ব্যক্তি ব্যবহার করলে।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আক্রান্ত ব্যক্তির কোনো অঙ্গ বা দেহকোষ অন্য ব্যক্তির দেহে প্রতিস্থাপন করলে।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আক্রান্ত মায়ের মাধ্যমে ( গর্ভধারণ কালীন, প্রসবকালে বা সন্তানের মায়ের দুধ পানকালে) তার শিশু এই রোগে সংক্রমিত হতে পারে। </a:t>
            </a:r>
            <a:br>
              <a:rPr lang="bn-BD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অনৈতিক ও অনিরাপদ দৈহিক মিলন করলে।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8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91544"/>
            <a:ext cx="8113880" cy="5452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ক্লাসে</a:t>
            </a:r>
            <a:endParaRPr lang="bn-IN" sz="4800" b="1" dirty="0" smtClean="0">
              <a:solidFill>
                <a:srgbClr val="FF0000"/>
              </a:solidFill>
            </a:endParaRPr>
          </a:p>
          <a:p>
            <a:pPr algn="ctr"/>
            <a:endParaRPr lang="bn-IN" sz="4000" dirty="0"/>
          </a:p>
          <a:p>
            <a:pPr algn="ctr"/>
            <a:endParaRPr lang="bn-IN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249820" cy="26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2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ds-hi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6462" y="1371600"/>
            <a:ext cx="43338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667000" y="4876800"/>
            <a:ext cx="3276600" cy="64611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এইডসে আক্রান্ত রোগী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0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544" y="1295400"/>
            <a:ext cx="430371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667000" y="4876800"/>
            <a:ext cx="3200400" cy="64611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এইডসে আক্রান্ত রোগী 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2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838200" y="1066800"/>
            <a:ext cx="7239000" cy="46101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n-BD" sz="4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এইডস এর লক্ষনসমূহ </a:t>
            </a:r>
            <a:r>
              <a:rPr lang="bn-BD" sz="2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# শরীরের ওজন দ্রুত হ্রাস পায় ।</a:t>
            </a:r>
            <a:b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# অজানা কারনে দুই মাসের অধিক সময় জ্বর থাকে।  । </a:t>
            </a:r>
            <a:b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# দীর্ঘদিন ধরে শুকনো কাশি থাকে।  । </a:t>
            </a:r>
            <a:b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# দুই মাসের অধিক সময় ধরে পাতলা পায়খানা হয় । </a:t>
            </a:r>
            <a:b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# শরীরের বিভিন্ন অঙ্গে ছত্রাক জনিত সংক্রমণ দেখা দেওয়া।                                                                                              </a:t>
            </a:r>
            <a:b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# লসিকা গ্রন্থি ফুলে যায় । </a:t>
            </a:r>
            <a:r>
              <a:rPr lang="bn-BD" sz="2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28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02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609600" y="1295400"/>
            <a:ext cx="7696200" cy="4343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n-BD" sz="40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এইডস থেকে রক্ষা পাওয়া / প্রতিরোধের উপায়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অপরীক্ষিত রক্ত গ্রহণ করা যাবে না।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অন্যের ব্যবহৃত সিরিঞ্জ ব্যবহার করা যাবে না 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অন্যের ব্যবহৃত ব্লেড বা রেজার ব্যবহার করা যাবে না 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অনৈতিক, অনিরাপদ ও অনিয়ন্ত্রিত যৌনমিলন করা যাবে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অপারেশনে পরিশুদ্ধ যন্ত্রপাতি ব্যবহার করতে হবে। </a:t>
            </a:r>
            <a:b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শিশুকে এইচআইভি জিবানুবাহী বা এইডসে আক্রান্ত মায়ের বুকের দুধ  খাওয়ানো যাবেনা। 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457200" y="4191000"/>
            <a:ext cx="80010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AIDS/HIV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ভাইরাসে আক্রান্ত রোগীর ৩টি  লক্ষণ  লিখো।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36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9000" y="228600"/>
            <a:ext cx="2500312" cy="8286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দলীয়কাজ</a:t>
            </a:r>
            <a:endParaRPr lang="en-US" sz="3600" b="1" dirty="0"/>
          </a:p>
        </p:txBody>
      </p:sp>
      <p:pic>
        <p:nvPicPr>
          <p:cNvPr id="4" name="Picture 2" descr="C:\Users\PMHS\Desktop\fsfs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5867400" cy="270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60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143000" y="1066800"/>
            <a:ext cx="6819900" cy="4133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আর এক নাম কি?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পূর্ণ রুপ কী।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HIV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কিসের নাম ?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4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381000" y="4267200"/>
            <a:ext cx="8077200" cy="1524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এলাকায় এইডস প্রতিরোধে তুমি কী কী ভূমিকা রাখতে পার ?-বাড়ি থেকে লিখে আনবে। </a:t>
            </a:r>
            <a:b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28600"/>
            <a:ext cx="3028950" cy="7180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বাড়ীর কাজ</a:t>
            </a:r>
            <a:endParaRPr lang="en-US" sz="4000" dirty="0"/>
          </a:p>
        </p:txBody>
      </p:sp>
      <p:pic>
        <p:nvPicPr>
          <p:cNvPr id="4" name="Picture 2" descr="C:\Users\PMHS\Desktop\dfsfs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43000"/>
            <a:ext cx="5327877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3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3797"/>
            <a:ext cx="12630017" cy="6744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পরিশেষে সবাইকে</a:t>
            </a:r>
          </a:p>
          <a:p>
            <a:pPr algn="ctr"/>
            <a:endParaRPr lang="bn-IN" sz="8000" dirty="0" smtClean="0"/>
          </a:p>
          <a:p>
            <a:pPr algn="ctr"/>
            <a:endParaRPr lang="bn-IN" sz="4400" dirty="0"/>
          </a:p>
          <a:p>
            <a:pPr algn="ctr"/>
            <a:r>
              <a:rPr lang="bn-IN" sz="4400" dirty="0" smtClean="0"/>
              <a:t> </a:t>
            </a:r>
          </a:p>
          <a:p>
            <a:pPr algn="ctr"/>
            <a:r>
              <a:rPr lang="bn-IN" sz="9600" b="1" dirty="0" smtClean="0">
                <a:solidFill>
                  <a:srgbClr val="FF0000"/>
                </a:solidFill>
              </a:rPr>
              <a:t>ধন্যবাদ</a:t>
            </a:r>
            <a:r>
              <a:rPr lang="bn-IN" sz="4400" b="1" dirty="0" smtClean="0"/>
              <a:t>                             </a:t>
            </a:r>
            <a:endParaRPr lang="en-US" sz="4400" b="1" dirty="0" smtClean="0"/>
          </a:p>
          <a:p>
            <a:pPr algn="ctr"/>
            <a:r>
              <a:rPr lang="bn-IN" sz="4400" b="1" dirty="0" smtClean="0"/>
              <a:t>আবার দেখা হবে-----</a:t>
            </a:r>
            <a:endParaRPr lang="en-US" sz="4400" b="1" dirty="0"/>
          </a:p>
        </p:txBody>
      </p:sp>
      <p:pic>
        <p:nvPicPr>
          <p:cNvPr id="5" name="Picture 2" descr="C:\Users\PMHS\Desktop\80602324_2473060682792840_12339763206904872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7" y="1570567"/>
            <a:ext cx="4241800" cy="266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60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399" y="2930698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 descr="G:\PERSONAL\MY PICTURES\Hafizul 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547476"/>
            <a:ext cx="2743200" cy="301512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4600" y="1099676"/>
            <a:ext cx="44323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2471276"/>
            <a:ext cx="5130800" cy="3043692"/>
          </a:xfrm>
          <a:prstGeom prst="roundRect">
            <a:avLst>
              <a:gd name="adj" fmla="val 1794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হাফিজুল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পাইকপাড়া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হাইস্কুল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সিরাজগঞ্জ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নং-০১৭১১০৩১৫৪৩  </a:t>
            </a: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E-mail:hafizulislam947@gmail.com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7115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3657599" cy="214526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অষ্টম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স্বাস্থ্যবিজ্ঞান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স্বাস্থ্যসেবা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2436" y="1"/>
            <a:ext cx="119564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C:\Users\PMHS\Desktop\্বািই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114800" cy="52520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04800"/>
            <a:ext cx="38989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9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457200" y="914400"/>
            <a:ext cx="8305800" cy="4724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n-BD" sz="6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 এইডস  রোগ কেন হয় তা বলতে পারবে।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পূর্ণ রূপ বলতে পারবে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পূর্ণ রূপ বলতে পারবে ।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 এক জনের শরীর থেকে অন্য জনের শরীরে এইড্স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চড়ায় তা বলতে পারবে ।    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</a:t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এইডস এর লক্ষ্ণণ গুলি বলতে পারবে 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AIDS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প্রতিরোধের উপায় বলতে পারবে 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0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0"/>
            <a:ext cx="6477000" cy="365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818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-a-big-syringe_422_2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852" y="1143000"/>
            <a:ext cx="5167948" cy="358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0" y="4876800"/>
            <a:ext cx="4343400" cy="7080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4000" b="1" dirty="0">
                <a:latin typeface="NikoshBAN" pitchFamily="2" charset="0"/>
                <a:cs typeface="NikoshBAN" pitchFamily="2" charset="0"/>
              </a:rPr>
              <a:t>বহুজন ব্যবহৃত সিরিঞ্জ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799" y="-304802"/>
            <a:ext cx="3429002" cy="6477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743200" y="4648200"/>
            <a:ext cx="3276600" cy="5238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/>
              <a:t>অপরীক্ষিত রক্ত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941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447800"/>
            <a:ext cx="50292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538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209</TotalTime>
  <Words>117</Words>
  <Application>Microsoft Office PowerPoint</Application>
  <PresentationFormat>On-screen Show (4:3)</PresentationFormat>
  <Paragraphs>52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PMHS</cp:lastModifiedBy>
  <cp:revision>67</cp:revision>
  <dcterms:created xsi:type="dcterms:W3CDTF">2006-08-16T00:00:00Z</dcterms:created>
  <dcterms:modified xsi:type="dcterms:W3CDTF">2020-12-16T06:29:28Z</dcterms:modified>
</cp:coreProperties>
</file>