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57" r:id="rId4"/>
    <p:sldId id="258" r:id="rId5"/>
    <p:sldId id="276" r:id="rId6"/>
    <p:sldId id="260" r:id="rId7"/>
    <p:sldId id="269" r:id="rId8"/>
    <p:sldId id="268" r:id="rId9"/>
    <p:sldId id="261" r:id="rId10"/>
    <p:sldId id="263" r:id="rId11"/>
    <p:sldId id="264" r:id="rId12"/>
    <p:sldId id="270" r:id="rId13"/>
    <p:sldId id="27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8ADAD-0EA8-4A56-8ADB-65336C165F15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8329A1-A1B5-4FA8-AC93-1C47558D848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458530F-86F0-46B5-94D4-9E7C5140F7AD}" type="parTrans" cxnId="{9135A534-81C6-443D-95F3-7CDB4DA46AC8}">
      <dgm:prSet/>
      <dgm:spPr/>
      <dgm:t>
        <a:bodyPr/>
        <a:lstStyle/>
        <a:p>
          <a:endParaRPr lang="en-US"/>
        </a:p>
      </dgm:t>
    </dgm:pt>
    <dgm:pt modelId="{D7DB0822-A15C-4192-93C8-3AD0A787735A}" type="sibTrans" cxnId="{9135A534-81C6-443D-95F3-7CDB4DA46AC8}">
      <dgm:prSet/>
      <dgm:spPr/>
      <dgm:t>
        <a:bodyPr/>
        <a:lstStyle/>
        <a:p>
          <a:endParaRPr lang="en-US"/>
        </a:p>
      </dgm:t>
    </dgm:pt>
    <dgm:pt modelId="{DBE1E078-1CF0-4DBB-A52B-E87CFE6E3604}">
      <dgm:prSet phldrT="[Text]"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r>
            <a:rPr lang="bn-BD" sz="2000">
              <a:latin typeface="NikoshBAN" panose="02000000000000000000" pitchFamily="2" charset="0"/>
              <a:cs typeface="NikoshBAN" panose="02000000000000000000" pitchFamily="2" charset="0"/>
            </a:rPr>
            <a:t>১৮৬১ খ্রিষ্টাব্দের ৭ই মে,১২৬৮ বাংলা সনের ২৫শে বৈশাখ জন্মগ্রহণ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54946F-14AC-44B3-8300-8D375131EB5C}" type="parTrans" cxnId="{BFDD5050-1F60-471D-93D6-0531B0FAC090}">
      <dgm:prSet/>
      <dgm:spPr/>
      <dgm:t>
        <a:bodyPr/>
        <a:lstStyle/>
        <a:p>
          <a:endParaRPr lang="en-US"/>
        </a:p>
      </dgm:t>
    </dgm:pt>
    <dgm:pt modelId="{A92B609C-26BD-41BF-AB59-565E711A0467}" type="sibTrans" cxnId="{BFDD5050-1F60-471D-93D6-0531B0FAC090}">
      <dgm:prSet/>
      <dgm:spPr/>
      <dgm:t>
        <a:bodyPr/>
        <a:lstStyle/>
        <a:p>
          <a:endParaRPr lang="en-US"/>
        </a:p>
      </dgm:t>
    </dgm:pt>
    <dgm:pt modelId="{C5EA0588-BC24-4707-B5F2-D52EBF54F205}">
      <dgm:prSet phldrT="[Text]"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r>
            <a:rPr lang="bn-BD" sz="2400">
              <a:latin typeface="NikoshBAN" panose="02000000000000000000" pitchFamily="2" charset="0"/>
              <a:cs typeface="NikoshBAN" panose="02000000000000000000" pitchFamily="2" charset="0"/>
            </a:rPr>
            <a:t>কলকাতার জোড়াসাঁকোর ঠাকুরবাড়িতে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E467CC-38C4-4E80-9D46-977D903F651A}" type="parTrans" cxnId="{0D49F5E8-83D4-4D17-8538-050D2FD2AB31}">
      <dgm:prSet/>
      <dgm:spPr/>
      <dgm:t>
        <a:bodyPr/>
        <a:lstStyle/>
        <a:p>
          <a:endParaRPr lang="en-US"/>
        </a:p>
      </dgm:t>
    </dgm:pt>
    <dgm:pt modelId="{08F5F07F-26F3-4A10-A1A3-7EBA1248D468}" type="sibTrans" cxnId="{0D49F5E8-83D4-4D17-8538-050D2FD2AB31}">
      <dgm:prSet/>
      <dgm:spPr/>
      <dgm:t>
        <a:bodyPr/>
        <a:lstStyle/>
        <a:p>
          <a:endParaRPr lang="en-US"/>
        </a:p>
      </dgm:t>
    </dgm:pt>
    <dgm:pt modelId="{3A6478BC-D21E-471C-A69A-9BDC3BE42F3A}">
      <dgm:prSet phldrT="[Text]" custT="1"/>
      <dgm:spPr/>
      <dgm:t>
        <a:bodyPr/>
        <a:lstStyle/>
        <a:p>
          <a:r>
            <a:rPr lang="bn-BD" sz="2000">
              <a:latin typeface="NikoshBAN" panose="02000000000000000000" pitchFamily="2" charset="0"/>
              <a:cs typeface="NikoshBAN" panose="02000000000000000000" pitchFamily="2" charset="0"/>
            </a:rPr>
            <a:t>তিনি শুধু কবি নন,কথাসাহিত্যিক,নাট্যকার,দার্শনিক, গীতিকার,সুরস্রষতা, চিত্রশিল্পী,সমাজসেবী ও শিক্ষাবিদ। তাঁর রচনাভান্ডার  বিশাল।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0C9E3B-68CC-49E2-9EA0-FF515511D6E4}" type="parTrans" cxnId="{1B55C185-998E-4066-AC4E-0A673097FEB6}">
      <dgm:prSet/>
      <dgm:spPr/>
      <dgm:t>
        <a:bodyPr/>
        <a:lstStyle/>
        <a:p>
          <a:endParaRPr lang="en-US"/>
        </a:p>
      </dgm:t>
    </dgm:pt>
    <dgm:pt modelId="{FAC64998-D06E-4EB0-A5C3-9D06567F04B1}" type="sibTrans" cxnId="{1B55C185-998E-4066-AC4E-0A673097FEB6}">
      <dgm:prSet/>
      <dgm:spPr/>
      <dgm:t>
        <a:bodyPr/>
        <a:lstStyle/>
        <a:p>
          <a:endParaRPr lang="en-US"/>
        </a:p>
      </dgm:t>
    </dgm:pt>
    <dgm:pt modelId="{696FEF55-92FE-472D-A720-698CCD881489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রবীন্দ্রনাথ ঠাকুর সাহিত্যে নোবেল পুরস্কার লাভভ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9C918-E678-4E7B-880E-386A9945333F}" type="parTrans" cxnId="{82234449-EBB3-407D-AC39-C1EDB6AE543F}">
      <dgm:prSet/>
      <dgm:spPr/>
      <dgm:t>
        <a:bodyPr/>
        <a:lstStyle/>
        <a:p>
          <a:endParaRPr lang="en-US"/>
        </a:p>
      </dgm:t>
    </dgm:pt>
    <dgm:pt modelId="{C047EF4A-6C1F-424A-BBEA-9F301701E373}" type="sibTrans" cxnId="{82234449-EBB3-407D-AC39-C1EDB6AE543F}">
      <dgm:prSet/>
      <dgm:spPr/>
      <dgm:t>
        <a:bodyPr/>
        <a:lstStyle/>
        <a:p>
          <a:endParaRPr lang="en-US"/>
        </a:p>
      </dgm:t>
    </dgm:pt>
    <dgm:pt modelId="{CD05D334-2B9D-4277-A77F-3E5FCC1DF964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 ১৩৪৮ বাংলা সনের ২২শে শ্রাবণ,তিনি মৃত্যুবরণ করেন।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A2225-19A3-4680-AD6D-1582F187B7B0}" type="parTrans" cxnId="{CDC3BF0E-278A-426D-BE82-E90837BEA121}">
      <dgm:prSet/>
      <dgm:spPr/>
      <dgm:t>
        <a:bodyPr/>
        <a:lstStyle/>
        <a:p>
          <a:endParaRPr lang="en-US"/>
        </a:p>
      </dgm:t>
    </dgm:pt>
    <dgm:pt modelId="{8B959EAF-2045-461F-B670-8407EF29F505}" type="sibTrans" cxnId="{CDC3BF0E-278A-426D-BE82-E90837BEA121}">
      <dgm:prSet/>
      <dgm:spPr/>
      <dgm:t>
        <a:bodyPr/>
        <a:lstStyle/>
        <a:p>
          <a:endParaRPr lang="en-US"/>
        </a:p>
      </dgm:t>
    </dgm:pt>
    <dgm:pt modelId="{38485EF2-684A-49F9-A20E-FFDDC866984E}" type="pres">
      <dgm:prSet presAssocID="{FEF8ADAD-0EA8-4A56-8ADB-65336C165F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DFF4A1F-F9BB-47C7-95BE-D23C8ABE358D}" type="pres">
      <dgm:prSet presAssocID="{E08329A1-A1B5-4FA8-AC93-1C47558D8480}" presName="Parent" presStyleLbl="node0" presStyleIdx="0" presStyleCnt="1">
        <dgm:presLayoutVars>
          <dgm:chMax val="6"/>
          <dgm:chPref val="6"/>
        </dgm:presLayoutVars>
      </dgm:prSet>
      <dgm:spPr/>
    </dgm:pt>
    <dgm:pt modelId="{1D80156C-2133-453B-A262-19E05D964468}" type="pres">
      <dgm:prSet presAssocID="{DBE1E078-1CF0-4DBB-A52B-E87CFE6E3604}" presName="Accent1" presStyleCnt="0"/>
      <dgm:spPr/>
    </dgm:pt>
    <dgm:pt modelId="{9A4D2750-2E63-441C-BE99-098B034DD409}" type="pres">
      <dgm:prSet presAssocID="{DBE1E078-1CF0-4DBB-A52B-E87CFE6E3604}" presName="Accent" presStyleLbl="bgShp" presStyleIdx="0" presStyleCnt="5"/>
      <dgm:spPr/>
    </dgm:pt>
    <dgm:pt modelId="{186D5FD8-FFF5-4CD4-AAF8-8BD36238FB00}" type="pres">
      <dgm:prSet presAssocID="{DBE1E078-1CF0-4DBB-A52B-E87CFE6E3604}" presName="Child1" presStyleLbl="node1" presStyleIdx="0" presStyleCnt="5" custScaleX="110715" custScaleY="110563" custLinFactNeighborX="957" custLinFactNeighborY="2641">
        <dgm:presLayoutVars>
          <dgm:chMax val="0"/>
          <dgm:chPref val="0"/>
          <dgm:bulletEnabled val="1"/>
        </dgm:presLayoutVars>
      </dgm:prSet>
      <dgm:spPr/>
    </dgm:pt>
    <dgm:pt modelId="{1898CBE9-B32E-4A0F-A39F-572DDF3EDFE3}" type="pres">
      <dgm:prSet presAssocID="{C5EA0588-BC24-4707-B5F2-D52EBF54F205}" presName="Accent2" presStyleCnt="0"/>
      <dgm:spPr/>
    </dgm:pt>
    <dgm:pt modelId="{AB87C454-BF7B-4797-B0C9-260897F38BC8}" type="pres">
      <dgm:prSet presAssocID="{C5EA0588-BC24-4707-B5F2-D52EBF54F205}" presName="Accent" presStyleLbl="bgShp" presStyleIdx="1" presStyleCnt="5" custLinFactNeighborX="-63644" custLinFactNeighborY="6156"/>
      <dgm:spPr/>
    </dgm:pt>
    <dgm:pt modelId="{825B4751-B715-4318-ADA1-0D9B726150B4}" type="pres">
      <dgm:prSet presAssocID="{C5EA0588-BC24-4707-B5F2-D52EBF54F205}" presName="Child2" presStyleLbl="node1" presStyleIdx="1" presStyleCnt="5" custScaleX="108799" custLinFactNeighborX="22587" custLinFactNeighborY="41632">
        <dgm:presLayoutVars>
          <dgm:chMax val="0"/>
          <dgm:chPref val="0"/>
          <dgm:bulletEnabled val="1"/>
        </dgm:presLayoutVars>
      </dgm:prSet>
      <dgm:spPr/>
    </dgm:pt>
    <dgm:pt modelId="{20D44DA9-5703-4E3A-84C1-88E19413D2D8}" type="pres">
      <dgm:prSet presAssocID="{3A6478BC-D21E-471C-A69A-9BDC3BE42F3A}" presName="Accent3" presStyleCnt="0"/>
      <dgm:spPr/>
    </dgm:pt>
    <dgm:pt modelId="{C5E4E35A-9D5F-44A4-BC7E-1C67F60EDB90}" type="pres">
      <dgm:prSet presAssocID="{3A6478BC-D21E-471C-A69A-9BDC3BE42F3A}" presName="Accent" presStyleLbl="bgShp" presStyleIdx="2" presStyleCnt="5" custScaleY="125392" custLinFactNeighborX="2652" custLinFactNeighborY="17684"/>
      <dgm:spPr/>
    </dgm:pt>
    <dgm:pt modelId="{802C8CEA-4F49-4A08-874D-6035E1B591E4}" type="pres">
      <dgm:prSet presAssocID="{3A6478BC-D21E-471C-A69A-9BDC3BE42F3A}" presName="Child3" presStyleLbl="node1" presStyleIdx="2" presStyleCnt="5" custScaleX="105425" custScaleY="109495" custLinFactNeighborX="-12301" custLinFactNeighborY="44661">
        <dgm:presLayoutVars>
          <dgm:chMax val="0"/>
          <dgm:chPref val="0"/>
          <dgm:bulletEnabled val="1"/>
        </dgm:presLayoutVars>
      </dgm:prSet>
      <dgm:spPr/>
    </dgm:pt>
    <dgm:pt modelId="{BD17FEEC-2518-47FA-ABD7-73AFE792525B}" type="pres">
      <dgm:prSet presAssocID="{696FEF55-92FE-472D-A720-698CCD881489}" presName="Accent4" presStyleCnt="0"/>
      <dgm:spPr/>
    </dgm:pt>
    <dgm:pt modelId="{5382F885-7B7F-455A-9C6B-3FF1A1F90136}" type="pres">
      <dgm:prSet presAssocID="{696FEF55-92FE-472D-A720-698CCD881489}" presName="Accent" presStyleLbl="bgShp" presStyleIdx="3" presStyleCnt="5" custScaleX="106062" custLinFactNeighborX="39777" custLinFactNeighborY="41549"/>
      <dgm:spPr/>
    </dgm:pt>
    <dgm:pt modelId="{10536213-167D-4348-8448-352CE321429E}" type="pres">
      <dgm:prSet presAssocID="{696FEF55-92FE-472D-A720-698CCD881489}" presName="Child4" presStyleLbl="node1" presStyleIdx="3" presStyleCnt="5" custScaleX="112743" custLinFactNeighborX="-46395" custLinFactNeighborY="-7762">
        <dgm:presLayoutVars>
          <dgm:chMax val="0"/>
          <dgm:chPref val="0"/>
          <dgm:bulletEnabled val="1"/>
        </dgm:presLayoutVars>
      </dgm:prSet>
      <dgm:spPr/>
    </dgm:pt>
    <dgm:pt modelId="{2FA28513-9045-415E-8EAD-7E0690F7296B}" type="pres">
      <dgm:prSet presAssocID="{CD05D334-2B9D-4277-A77F-3E5FCC1DF964}" presName="Accent5" presStyleCnt="0"/>
      <dgm:spPr/>
    </dgm:pt>
    <dgm:pt modelId="{7FA68637-B6A9-4157-B5C8-52516C5280A6}" type="pres">
      <dgm:prSet presAssocID="{CD05D334-2B9D-4277-A77F-3E5FCC1DF964}" presName="Accent" presStyleLbl="bgShp" presStyleIdx="4" presStyleCnt="5"/>
      <dgm:spPr/>
    </dgm:pt>
    <dgm:pt modelId="{700BF6D2-E0DF-44FA-A113-6899C3824104}" type="pres">
      <dgm:prSet presAssocID="{CD05D334-2B9D-4277-A77F-3E5FCC1DF964}" presName="Child5" presStyleLbl="node1" presStyleIdx="4" presStyleCnt="5" custScaleX="119314" custScaleY="111800" custLinFactNeighborX="-29369" custLinFactNeighborY="-71601">
        <dgm:presLayoutVars>
          <dgm:chMax val="0"/>
          <dgm:chPref val="0"/>
          <dgm:bulletEnabled val="1"/>
        </dgm:presLayoutVars>
      </dgm:prSet>
      <dgm:spPr/>
    </dgm:pt>
  </dgm:ptLst>
  <dgm:cxnLst>
    <dgm:cxn modelId="{F4567D04-5756-4645-A51B-380E422AC48E}" type="presOf" srcId="{E08329A1-A1B5-4FA8-AC93-1C47558D8480}" destId="{CDFF4A1F-F9BB-47C7-95BE-D23C8ABE358D}" srcOrd="0" destOrd="0" presId="urn:microsoft.com/office/officeart/2011/layout/HexagonRadial"/>
    <dgm:cxn modelId="{CDC3BF0E-278A-426D-BE82-E90837BEA121}" srcId="{E08329A1-A1B5-4FA8-AC93-1C47558D8480}" destId="{CD05D334-2B9D-4277-A77F-3E5FCC1DF964}" srcOrd="4" destOrd="0" parTransId="{1DCA2225-19A3-4680-AD6D-1582F187B7B0}" sibTransId="{8B959EAF-2045-461F-B670-8407EF29F505}"/>
    <dgm:cxn modelId="{2BB12C29-AB61-4329-A8C5-C1F91BDF80D7}" type="presOf" srcId="{3A6478BC-D21E-471C-A69A-9BDC3BE42F3A}" destId="{802C8CEA-4F49-4A08-874D-6035E1B591E4}" srcOrd="0" destOrd="0" presId="urn:microsoft.com/office/officeart/2011/layout/HexagonRadial"/>
    <dgm:cxn modelId="{9135A534-81C6-443D-95F3-7CDB4DA46AC8}" srcId="{FEF8ADAD-0EA8-4A56-8ADB-65336C165F15}" destId="{E08329A1-A1B5-4FA8-AC93-1C47558D8480}" srcOrd="0" destOrd="0" parTransId="{7458530F-86F0-46B5-94D4-9E7C5140F7AD}" sibTransId="{D7DB0822-A15C-4192-93C8-3AD0A787735A}"/>
    <dgm:cxn modelId="{72071A66-38F4-4511-9043-F735474A0621}" type="presOf" srcId="{FEF8ADAD-0EA8-4A56-8ADB-65336C165F15}" destId="{38485EF2-684A-49F9-A20E-FFDDC866984E}" srcOrd="0" destOrd="0" presId="urn:microsoft.com/office/officeart/2011/layout/HexagonRadial"/>
    <dgm:cxn modelId="{82234449-EBB3-407D-AC39-C1EDB6AE543F}" srcId="{E08329A1-A1B5-4FA8-AC93-1C47558D8480}" destId="{696FEF55-92FE-472D-A720-698CCD881489}" srcOrd="3" destOrd="0" parTransId="{E999C918-E678-4E7B-880E-386A9945333F}" sibTransId="{C047EF4A-6C1F-424A-BBEA-9F301701E373}"/>
    <dgm:cxn modelId="{BFDD5050-1F60-471D-93D6-0531B0FAC090}" srcId="{E08329A1-A1B5-4FA8-AC93-1C47558D8480}" destId="{DBE1E078-1CF0-4DBB-A52B-E87CFE6E3604}" srcOrd="0" destOrd="0" parTransId="{A354946F-14AC-44B3-8300-8D375131EB5C}" sibTransId="{A92B609C-26BD-41BF-AB59-565E711A0467}"/>
    <dgm:cxn modelId="{1B55C185-998E-4066-AC4E-0A673097FEB6}" srcId="{E08329A1-A1B5-4FA8-AC93-1C47558D8480}" destId="{3A6478BC-D21E-471C-A69A-9BDC3BE42F3A}" srcOrd="2" destOrd="0" parTransId="{8D0C9E3B-68CC-49E2-9EA0-FF515511D6E4}" sibTransId="{FAC64998-D06E-4EB0-A5C3-9D06567F04B1}"/>
    <dgm:cxn modelId="{830520B1-7DD3-46EB-8431-DA883CA06122}" type="presOf" srcId="{DBE1E078-1CF0-4DBB-A52B-E87CFE6E3604}" destId="{186D5FD8-FFF5-4CD4-AAF8-8BD36238FB00}" srcOrd="0" destOrd="0" presId="urn:microsoft.com/office/officeart/2011/layout/HexagonRadial"/>
    <dgm:cxn modelId="{A7537FC6-5684-49C0-9694-B3465DF2966E}" type="presOf" srcId="{696FEF55-92FE-472D-A720-698CCD881489}" destId="{10536213-167D-4348-8448-352CE321429E}" srcOrd="0" destOrd="0" presId="urn:microsoft.com/office/officeart/2011/layout/HexagonRadial"/>
    <dgm:cxn modelId="{D8FC41E6-D495-40F9-A9EA-5DE0760FA848}" type="presOf" srcId="{CD05D334-2B9D-4277-A77F-3E5FCC1DF964}" destId="{700BF6D2-E0DF-44FA-A113-6899C3824104}" srcOrd="0" destOrd="0" presId="urn:microsoft.com/office/officeart/2011/layout/HexagonRadial"/>
    <dgm:cxn modelId="{69978CE8-E0CD-42F7-A4A4-D5C3811DF4F1}" type="presOf" srcId="{C5EA0588-BC24-4707-B5F2-D52EBF54F205}" destId="{825B4751-B715-4318-ADA1-0D9B726150B4}" srcOrd="0" destOrd="0" presId="urn:microsoft.com/office/officeart/2011/layout/HexagonRadial"/>
    <dgm:cxn modelId="{0D49F5E8-83D4-4D17-8538-050D2FD2AB31}" srcId="{E08329A1-A1B5-4FA8-AC93-1C47558D8480}" destId="{C5EA0588-BC24-4707-B5F2-D52EBF54F205}" srcOrd="1" destOrd="0" parTransId="{31E467CC-38C4-4E80-9D46-977D903F651A}" sibTransId="{08F5F07F-26F3-4A10-A1A3-7EBA1248D468}"/>
    <dgm:cxn modelId="{FA178047-EBFA-4B1B-9303-D04C81E92B97}" type="presParOf" srcId="{38485EF2-684A-49F9-A20E-FFDDC866984E}" destId="{CDFF4A1F-F9BB-47C7-95BE-D23C8ABE358D}" srcOrd="0" destOrd="0" presId="urn:microsoft.com/office/officeart/2011/layout/HexagonRadial"/>
    <dgm:cxn modelId="{D12CD659-01E7-4CA2-BB81-7A1B2F8BEABE}" type="presParOf" srcId="{38485EF2-684A-49F9-A20E-FFDDC866984E}" destId="{1D80156C-2133-453B-A262-19E05D964468}" srcOrd="1" destOrd="0" presId="urn:microsoft.com/office/officeart/2011/layout/HexagonRadial"/>
    <dgm:cxn modelId="{2F399143-CD47-4670-829A-3A599B44B2F3}" type="presParOf" srcId="{1D80156C-2133-453B-A262-19E05D964468}" destId="{9A4D2750-2E63-441C-BE99-098B034DD409}" srcOrd="0" destOrd="0" presId="urn:microsoft.com/office/officeart/2011/layout/HexagonRadial"/>
    <dgm:cxn modelId="{F348E8E4-7547-43B2-A891-034355C3726F}" type="presParOf" srcId="{38485EF2-684A-49F9-A20E-FFDDC866984E}" destId="{186D5FD8-FFF5-4CD4-AAF8-8BD36238FB00}" srcOrd="2" destOrd="0" presId="urn:microsoft.com/office/officeart/2011/layout/HexagonRadial"/>
    <dgm:cxn modelId="{1D13C844-DFB6-4A8B-8F5B-51C8724E6D77}" type="presParOf" srcId="{38485EF2-684A-49F9-A20E-FFDDC866984E}" destId="{1898CBE9-B32E-4A0F-A39F-572DDF3EDFE3}" srcOrd="3" destOrd="0" presId="urn:microsoft.com/office/officeart/2011/layout/HexagonRadial"/>
    <dgm:cxn modelId="{D40F6248-9FB5-45BA-A1F5-7D86E2021A5F}" type="presParOf" srcId="{1898CBE9-B32E-4A0F-A39F-572DDF3EDFE3}" destId="{AB87C454-BF7B-4797-B0C9-260897F38BC8}" srcOrd="0" destOrd="0" presId="urn:microsoft.com/office/officeart/2011/layout/HexagonRadial"/>
    <dgm:cxn modelId="{7091BF17-DD1C-437F-81C6-14E9EBBE9D1E}" type="presParOf" srcId="{38485EF2-684A-49F9-A20E-FFDDC866984E}" destId="{825B4751-B715-4318-ADA1-0D9B726150B4}" srcOrd="4" destOrd="0" presId="urn:microsoft.com/office/officeart/2011/layout/HexagonRadial"/>
    <dgm:cxn modelId="{48AE8269-4C1F-444F-9964-3B2B3B92AA6C}" type="presParOf" srcId="{38485EF2-684A-49F9-A20E-FFDDC866984E}" destId="{20D44DA9-5703-4E3A-84C1-88E19413D2D8}" srcOrd="5" destOrd="0" presId="urn:microsoft.com/office/officeart/2011/layout/HexagonRadial"/>
    <dgm:cxn modelId="{8B405399-6E2D-4B24-B097-E0AE1AE7BD1B}" type="presParOf" srcId="{20D44DA9-5703-4E3A-84C1-88E19413D2D8}" destId="{C5E4E35A-9D5F-44A4-BC7E-1C67F60EDB90}" srcOrd="0" destOrd="0" presId="urn:microsoft.com/office/officeart/2011/layout/HexagonRadial"/>
    <dgm:cxn modelId="{4B6996E1-836C-4F41-A45A-9DAD95ACBCB3}" type="presParOf" srcId="{38485EF2-684A-49F9-A20E-FFDDC866984E}" destId="{802C8CEA-4F49-4A08-874D-6035E1B591E4}" srcOrd="6" destOrd="0" presId="urn:microsoft.com/office/officeart/2011/layout/HexagonRadial"/>
    <dgm:cxn modelId="{F4961A39-ECE1-4215-AE14-78149C8B7CA0}" type="presParOf" srcId="{38485EF2-684A-49F9-A20E-FFDDC866984E}" destId="{BD17FEEC-2518-47FA-ABD7-73AFE792525B}" srcOrd="7" destOrd="0" presId="urn:microsoft.com/office/officeart/2011/layout/HexagonRadial"/>
    <dgm:cxn modelId="{194063B1-8D5D-4352-9AFB-27DB65AFB7F6}" type="presParOf" srcId="{BD17FEEC-2518-47FA-ABD7-73AFE792525B}" destId="{5382F885-7B7F-455A-9C6B-3FF1A1F90136}" srcOrd="0" destOrd="0" presId="urn:microsoft.com/office/officeart/2011/layout/HexagonRadial"/>
    <dgm:cxn modelId="{F634AADB-C212-43FD-BF1E-9F96DE83B2B0}" type="presParOf" srcId="{38485EF2-684A-49F9-A20E-FFDDC866984E}" destId="{10536213-167D-4348-8448-352CE321429E}" srcOrd="8" destOrd="0" presId="urn:microsoft.com/office/officeart/2011/layout/HexagonRadial"/>
    <dgm:cxn modelId="{0F7042DB-8E81-400C-8E70-B8E266B0D377}" type="presParOf" srcId="{38485EF2-684A-49F9-A20E-FFDDC866984E}" destId="{2FA28513-9045-415E-8EAD-7E0690F7296B}" srcOrd="9" destOrd="0" presId="urn:microsoft.com/office/officeart/2011/layout/HexagonRadial"/>
    <dgm:cxn modelId="{0E281897-66C2-4CB8-AA70-412125D59CAA}" type="presParOf" srcId="{2FA28513-9045-415E-8EAD-7E0690F7296B}" destId="{7FA68637-B6A9-4157-B5C8-52516C5280A6}" srcOrd="0" destOrd="0" presId="urn:microsoft.com/office/officeart/2011/layout/HexagonRadial"/>
    <dgm:cxn modelId="{0EFFF420-7E83-4FC0-B087-B6D405570323}" type="presParOf" srcId="{38485EF2-684A-49F9-A20E-FFDDC866984E}" destId="{700BF6D2-E0DF-44FA-A113-6899C3824104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4A1F-F9BB-47C7-95BE-D23C8ABE358D}">
      <dsp:nvSpPr>
        <dsp:cNvPr id="0" name=""/>
        <dsp:cNvSpPr/>
      </dsp:nvSpPr>
      <dsp:spPr>
        <a:xfrm>
          <a:off x="2805761" y="2265037"/>
          <a:ext cx="2812044" cy="2432532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3271756" y="2668142"/>
        <a:ext cx="1880054" cy="1626322"/>
      </dsp:txXfrm>
    </dsp:sp>
    <dsp:sp modelId="{AB87C454-BF7B-4797-B0C9-260897F38BC8}">
      <dsp:nvSpPr>
        <dsp:cNvPr id="0" name=""/>
        <dsp:cNvSpPr/>
      </dsp:nvSpPr>
      <dsp:spPr>
        <a:xfrm>
          <a:off x="3891393" y="1157511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6D5FD8-FFF5-4CD4-AAF8-8BD36238FB00}">
      <dsp:nvSpPr>
        <dsp:cNvPr id="0" name=""/>
        <dsp:cNvSpPr/>
      </dsp:nvSpPr>
      <dsp:spPr>
        <a:xfrm>
          <a:off x="2963383" y="4"/>
          <a:ext cx="2551372" cy="2204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>
              <a:latin typeface="NikoshBAN" panose="02000000000000000000" pitchFamily="2" charset="0"/>
              <a:cs typeface="NikoshBAN" panose="02000000000000000000" pitchFamily="2" charset="0"/>
            </a:rPr>
            <a:t>১৮৬১ খ্রিষ্টাব্দের ৭ই মে,১২৬৮ বাংলা সনের ২৫শে বৈশাখ জন্মগ্রহণ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5911" y="365039"/>
        <a:ext cx="1706316" cy="1474136"/>
      </dsp:txXfrm>
    </dsp:sp>
    <dsp:sp modelId="{C5E4E35A-9D5F-44A4-BC7E-1C67F60EDB90}">
      <dsp:nvSpPr>
        <dsp:cNvPr id="0" name=""/>
        <dsp:cNvSpPr/>
      </dsp:nvSpPr>
      <dsp:spPr>
        <a:xfrm>
          <a:off x="5833020" y="2855847"/>
          <a:ext cx="1060976" cy="11462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5B4751-B715-4318-ADA1-0D9B726150B4}">
      <dsp:nvSpPr>
        <dsp:cNvPr id="0" name=""/>
        <dsp:cNvSpPr/>
      </dsp:nvSpPr>
      <dsp:spPr>
        <a:xfrm>
          <a:off x="5597362" y="2108841"/>
          <a:ext cx="2507219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>
              <a:latin typeface="NikoshBAN" panose="02000000000000000000" pitchFamily="2" charset="0"/>
              <a:cs typeface="NikoshBAN" panose="02000000000000000000" pitchFamily="2" charset="0"/>
            </a:rPr>
            <a:t>কলকাতার জোড়াসাঁকোর ঠাকুরবাড়িতে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6156" y="2425943"/>
        <a:ext cx="1709631" cy="1359416"/>
      </dsp:txXfrm>
    </dsp:sp>
    <dsp:sp modelId="{5382F885-7B7F-455A-9C6B-3FF1A1F90136}">
      <dsp:nvSpPr>
        <dsp:cNvPr id="0" name=""/>
        <dsp:cNvSpPr/>
      </dsp:nvSpPr>
      <dsp:spPr>
        <a:xfrm>
          <a:off x="5334587" y="5119232"/>
          <a:ext cx="1125292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2C8CEA-4F49-4A08-874D-6035E1B591E4}">
      <dsp:nvSpPr>
        <dsp:cNvPr id="0" name=""/>
        <dsp:cNvSpPr/>
      </dsp:nvSpPr>
      <dsp:spPr>
        <a:xfrm>
          <a:off x="4832261" y="4485167"/>
          <a:ext cx="2429467" cy="218291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>
              <a:latin typeface="NikoshBAN" panose="02000000000000000000" pitchFamily="2" charset="0"/>
              <a:cs typeface="NikoshBAN" panose="02000000000000000000" pitchFamily="2" charset="0"/>
            </a:rPr>
            <a:t>তিনি শুধু কবি নন,কথাসাহিত্যিক,নাট্যকার,দার্শনিক, গীতিকার,সুরস্রষতা, চিত্রশিল্পী,সমাজসেবী ও শিক্ষাবিদ। তাঁর রচনাভান্ডার  বিশাল।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5318" y="4856305"/>
        <a:ext cx="1603353" cy="1440638"/>
      </dsp:txXfrm>
    </dsp:sp>
    <dsp:sp modelId="{7FA68637-B6A9-4157-B5C8-52516C5280A6}">
      <dsp:nvSpPr>
        <dsp:cNvPr id="0" name=""/>
        <dsp:cNvSpPr/>
      </dsp:nvSpPr>
      <dsp:spPr>
        <a:xfrm>
          <a:off x="2810994" y="4939657"/>
          <a:ext cx="1060976" cy="9141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536213-167D-4348-8448-352CE321429E}">
      <dsp:nvSpPr>
        <dsp:cNvPr id="0" name=""/>
        <dsp:cNvSpPr/>
      </dsp:nvSpPr>
      <dsp:spPr>
        <a:xfrm>
          <a:off x="1848813" y="4762281"/>
          <a:ext cx="2598106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রবীন্দ্রনাথ ঠাকুর সাহিত্যে নোবেল পুরস্কার লাভভ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5181" y="5074102"/>
        <a:ext cx="1785370" cy="1369978"/>
      </dsp:txXfrm>
    </dsp:sp>
    <dsp:sp modelId="{700BF6D2-E0DF-44FA-A113-6899C3824104}">
      <dsp:nvSpPr>
        <dsp:cNvPr id="0" name=""/>
        <dsp:cNvSpPr/>
      </dsp:nvSpPr>
      <dsp:spPr>
        <a:xfrm>
          <a:off x="42195" y="2145739"/>
          <a:ext cx="2749532" cy="22288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খ্রিষ্টাব্দের ৭ই আগস্ট, ১৩৪৮ বাংলা সনের ২২শে শ্রাবণ,তিনি মৃত্যুবরণ করেন।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585" y="2503545"/>
        <a:ext cx="1866752" cy="151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521A-7B23-4891-8CCE-78A3FA97244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11AF1-0B42-4B79-848A-41291ABF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1AF1-0B42-4B79-848A-41291ABFC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5E7-ACE6-4FB7-BD1C-491D297F32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19367-AF3D-4BD0-B1F3-E83265A2F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AB6B-C33B-461A-A9ED-76EBFF8C0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78D7D-F75B-4259-868E-3C134E5FC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E418-BD07-44C4-A737-DA108B5E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16AC-279C-47F2-A6B1-1010E0CE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1833-1495-4C3C-8874-5F840F0E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19D0-B0AB-4969-B95A-B212DD4B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13E03-5206-49B0-98C9-31E21605E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2BED-CFA3-4976-9813-1B371895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B1D12-9657-4718-A12B-86D8FA1B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2C96-51EF-49CE-BC18-549760D8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A65F2-572F-4B60-951C-518DA42C8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8C4FA-6619-4840-8177-4232E010B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BCE83-66F5-4699-8579-83C02AA1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40465-11B1-495E-8F19-F9810127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3966A-E75D-4CD4-AB6C-8EEA306C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D779-5BF6-411A-9F6E-B5B35248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39F3-C369-4D32-9141-4D3A72B2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5DCA-50A9-4021-A93D-EA851D7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8D85-7A0C-4D46-A3E7-D14DE0AF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ED6BE-641A-46F0-AFA3-6E5E6AF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6726-8E6E-4DEE-8DEB-32D9E344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0735A-CEC1-463F-B1CB-C9AC055F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98DC-C9D3-46ED-97EF-A4321F5A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A91D-4C37-4D91-B841-D01EAC4D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9B47B-7A94-4562-9DD7-7537386A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6965-44DE-4E85-AC0D-3E58A3B3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F41D-8538-4C44-B59F-EDF365AE6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50B04-44F9-4EEA-9125-AEB53AAD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F9912-8475-4348-A22B-3A4FF011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93995-9D4E-4ED8-8176-91FAC4C8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07AF9-CA04-4F75-951D-02688E0D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31CF-F1F0-4257-90C8-E499FF0E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FB86-C2E8-48EA-A5D1-D20CD93A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D6334-05D4-428F-AAED-33748E2F5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6A0E7-B00F-4B72-82FF-8036DA133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A0330-DEFF-468E-B821-42E0F2FCC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5F7E2-C64F-40D3-B03E-813C1650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BE9A2-EA9A-4340-8D75-01F0970A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2C358-ED73-4739-9276-36E3EEBD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4A18-6507-48AA-849E-C49963B6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CC4C1-08E4-49AC-89E9-332E5C1B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70A01-6643-403A-B80B-A8DD2AE7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3A5C5-76AD-4F23-B122-D8A390D6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73A29-99E6-4E58-8AEF-C28E0787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DB531-98D9-463F-8CB2-410F548E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24CFB-1579-4E91-B887-204519ED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A99E-2F03-44F5-AB98-234F83B7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919E-027D-4DEE-BD29-68EB4551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55EF3-DDEA-44EE-A7AB-1B31C1C6B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8D259-88FA-467C-A9D6-72B1504F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1829F-97E3-4556-AD6D-B05E4F61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C3AB5-291E-44EF-9A22-71ED5DB1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A526-66CF-4D81-83F5-302532B3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698C2-4C66-4716-B281-21E69FA3A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98535-90F7-4BD2-A158-A2992DFC5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2A50D-BE3D-4EC2-8E97-8F0B56F9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CC47C-8282-462D-8F35-DBEDA0D1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EB7EF-CA8B-4778-9F8F-07F06982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7D671-4A74-4AD8-A986-6ACB3588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DFB74-B754-4518-A98A-296403EE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B9B5-75E3-4163-B2D9-9953B0007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ED51-4ECC-46AB-9711-9D1CA9C2093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EEB4-EAD0-47BB-9AD6-E1E184EF0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A168-D9E5-423E-8431-1E5087BA6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B34D-113B-4C44-B593-ADFA942E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79CA2-79E9-4E95-A5FB-75D2EA32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1041009"/>
            <a:ext cx="11943470" cy="5697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66F5D-D886-41CB-B6A6-32359C353ED8}"/>
              </a:ext>
            </a:extLst>
          </p:cNvPr>
          <p:cNvSpPr txBox="1"/>
          <p:nvPr/>
        </p:nvSpPr>
        <p:spPr>
          <a:xfrm>
            <a:off x="140678" y="203981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solidFill>
                  <a:srgbClr val="FF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12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9E9AE-FC6A-480F-9C4B-E2A875A1C9A4}"/>
              </a:ext>
            </a:extLst>
          </p:cNvPr>
          <p:cNvSpPr txBox="1"/>
          <p:nvPr/>
        </p:nvSpPr>
        <p:spPr>
          <a:xfrm>
            <a:off x="703385" y="196948"/>
            <a:ext cx="4248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দেখাইঃ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F1F4E-38B0-4F06-85FB-0983F97DC56A}"/>
              </a:ext>
            </a:extLst>
          </p:cNvPr>
          <p:cNvSpPr txBox="1"/>
          <p:nvPr/>
        </p:nvSpPr>
        <p:spPr>
          <a:xfrm>
            <a:off x="703386" y="1153551"/>
            <a:ext cx="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97CB8-7269-471B-975F-DF08518C2164}"/>
              </a:ext>
            </a:extLst>
          </p:cNvPr>
          <p:cNvSpPr txBox="1"/>
          <p:nvPr/>
        </p:nvSpPr>
        <p:spPr>
          <a:xfrm>
            <a:off x="2827606" y="1153550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6339A-9025-4440-BDB5-05C7D0E30CBD}"/>
              </a:ext>
            </a:extLst>
          </p:cNvPr>
          <p:cNvSpPr txBox="1"/>
          <p:nvPr/>
        </p:nvSpPr>
        <p:spPr>
          <a:xfrm>
            <a:off x="4107766" y="1166834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E78D9-B447-4AE9-A179-6D31CFD300ED}"/>
              </a:ext>
            </a:extLst>
          </p:cNvPr>
          <p:cNvSpPr txBox="1"/>
          <p:nvPr/>
        </p:nvSpPr>
        <p:spPr>
          <a:xfrm>
            <a:off x="5387926" y="1166834"/>
            <a:ext cx="56270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A055C-DA81-47CD-8FC9-F68D723BC314}"/>
              </a:ext>
            </a:extLst>
          </p:cNvPr>
          <p:cNvSpPr txBox="1"/>
          <p:nvPr/>
        </p:nvSpPr>
        <p:spPr>
          <a:xfrm>
            <a:off x="703386" y="233117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পত্তর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FE877-860A-43AE-B448-35BCE93143CC}"/>
              </a:ext>
            </a:extLst>
          </p:cNvPr>
          <p:cNvSpPr txBox="1"/>
          <p:nvPr/>
        </p:nvSpPr>
        <p:spPr>
          <a:xfrm>
            <a:off x="2827605" y="2328527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ত্ত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4E6A9-98EA-4E85-A92D-7672A891F2C9}"/>
              </a:ext>
            </a:extLst>
          </p:cNvPr>
          <p:cNvSpPr txBox="1"/>
          <p:nvPr/>
        </p:nvSpPr>
        <p:spPr>
          <a:xfrm>
            <a:off x="4107766" y="2328527"/>
            <a:ext cx="5345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66E78-D21E-420A-A9BB-CA47C36ADDC6}"/>
              </a:ext>
            </a:extLst>
          </p:cNvPr>
          <p:cNvSpPr txBox="1"/>
          <p:nvPr/>
        </p:nvSpPr>
        <p:spPr>
          <a:xfrm>
            <a:off x="5387926" y="2328526"/>
            <a:ext cx="5486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5929D-B654-4694-8482-ED602884F3C5}"/>
              </a:ext>
            </a:extLst>
          </p:cNvPr>
          <p:cNvSpPr txBox="1"/>
          <p:nvPr/>
        </p:nvSpPr>
        <p:spPr>
          <a:xfrm>
            <a:off x="576774" y="391608"/>
            <a:ext cx="440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9C6984-47D8-42D9-914D-41E01B8A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51573"/>
              </p:ext>
            </p:extLst>
          </p:nvPr>
        </p:nvGraphicFramePr>
        <p:xfrm>
          <a:off x="576774" y="1240171"/>
          <a:ext cx="56020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070">
                  <a:extLst>
                    <a:ext uri="{9D8B030D-6E8A-4147-A177-3AD203B41FA5}">
                      <a16:colId xmlns:a16="http://schemas.microsoft.com/office/drawing/2014/main" val="309276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ক. তালগাছ মনে মনে কাকে মা বলে ভাবে?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8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তালগাছের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ইচ্ছা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জাগে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3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তালগাছের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ইচ্ছা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কখন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বদলায়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7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1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A2F0B27-EFE6-4F50-A971-963F4A0A7444}"/>
              </a:ext>
            </a:extLst>
          </p:cNvPr>
          <p:cNvSpPr/>
          <p:nvPr/>
        </p:nvSpPr>
        <p:spPr>
          <a:xfrm>
            <a:off x="4049150" y="126608"/>
            <a:ext cx="4093700" cy="2110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321F-C75A-40EA-9642-591B18A9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349305"/>
            <a:ext cx="5092505" cy="4382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6B1C5-3A5E-4A65-910F-9CF540A11285}"/>
              </a:ext>
            </a:extLst>
          </p:cNvPr>
          <p:cNvSpPr txBox="1"/>
          <p:nvPr/>
        </p:nvSpPr>
        <p:spPr>
          <a:xfrm>
            <a:off x="5758374" y="2828835"/>
            <a:ext cx="509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তালগাছের মনে কী ইচ্ছা জাগে?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তালগাছের ইচ্ছা কখন বদলায়?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1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556781" y="267286"/>
            <a:ext cx="5078437" cy="1209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67286"/>
            <a:ext cx="2794781" cy="1941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441852" y="3272004"/>
            <a:ext cx="6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তালগাছ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B225-2316-4967-A066-F6720A1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7" y="2208628"/>
            <a:ext cx="5078437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D3665-96C8-4BFE-BE7D-16B7F2CC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98473"/>
            <a:ext cx="11915334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070894" y="54710"/>
            <a:ext cx="4323709" cy="14633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তালগাছ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তাল গাছ ----- পৃথিবীর কোণটি।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৩৮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954" y="1990507"/>
            <a:ext cx="1169287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77E73-569C-4256-A3DF-F35483136BA3}"/>
              </a:ext>
            </a:extLst>
          </p:cNvPr>
          <p:cNvSpPr txBox="1"/>
          <p:nvPr/>
        </p:nvSpPr>
        <p:spPr>
          <a:xfrm>
            <a:off x="168811" y="161778"/>
            <a:ext cx="351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Mor Bhabonare with lyrics Saptarshi Mukherjee Sahana Bajpei HD Song[1]">
            <a:hlinkClick r:id="" action="ppaction://media"/>
            <a:extLst>
              <a:ext uri="{FF2B5EF4-FFF2-40B4-BE49-F238E27FC236}">
                <a16:creationId xmlns:a16="http://schemas.microsoft.com/office/drawing/2014/main" id="{1960F84C-FDB0-4AE7-AADE-F466A71ABD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811" y="1064863"/>
            <a:ext cx="11844997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52DA-4F94-47EC-A625-E31F07C6203E}"/>
              </a:ext>
            </a:extLst>
          </p:cNvPr>
          <p:cNvSpPr txBox="1"/>
          <p:nvPr/>
        </p:nvSpPr>
        <p:spPr>
          <a:xfrm>
            <a:off x="168813" y="267286"/>
            <a:ext cx="275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0941C-07EF-4E90-8C38-C96519126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2" y="1084164"/>
            <a:ext cx="11844996" cy="56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138898-A7A7-40B2-96B4-7FA006E2343F}"/>
              </a:ext>
            </a:extLst>
          </p:cNvPr>
          <p:cNvGraphicFramePr/>
          <p:nvPr/>
        </p:nvGraphicFramePr>
        <p:xfrm>
          <a:off x="1856935" y="0"/>
          <a:ext cx="83030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1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7EB8A-B3CA-47BE-B851-218A7A7A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3" y="112542"/>
            <a:ext cx="5866228" cy="66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558AA-25F8-45D8-842C-513EF78FA555}"/>
              </a:ext>
            </a:extLst>
          </p:cNvPr>
          <p:cNvSpPr txBox="1"/>
          <p:nvPr/>
        </p:nvSpPr>
        <p:spPr>
          <a:xfrm>
            <a:off x="8246011" y="309490"/>
            <a:ext cx="264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C3BA2-A17F-448A-87ED-EA154F01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2542"/>
            <a:ext cx="5866228" cy="66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9D1B-5987-4B3E-AC2D-480FB498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154745"/>
            <a:ext cx="11873133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B711E-197B-4A75-B384-8C3BFA49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87200" cy="6583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F67D-DFD9-4AE8-8EE4-F00B541A4295}"/>
              </a:ext>
            </a:extLst>
          </p:cNvPr>
          <p:cNvSpPr txBox="1"/>
          <p:nvPr/>
        </p:nvSpPr>
        <p:spPr>
          <a:xfrm>
            <a:off x="4813495" y="288387"/>
            <a:ext cx="25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454857" y="323557"/>
            <a:ext cx="71416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পত্তর = পাতা।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ফেরে = ফিরে আসে।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ফেরে তার মনটি = তার ইচ্ছা বদলে যায়।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আরবার = আরেক বার। 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211</Words>
  <Application>Microsoft Office PowerPoint</Application>
  <PresentationFormat>Widescreen</PresentationFormat>
  <Paragraphs>48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17</cp:revision>
  <dcterms:created xsi:type="dcterms:W3CDTF">2020-12-16T10:53:32Z</dcterms:created>
  <dcterms:modified xsi:type="dcterms:W3CDTF">2020-12-16T13:05:26Z</dcterms:modified>
</cp:coreProperties>
</file>