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6" r:id="rId6"/>
    <p:sldId id="287" r:id="rId7"/>
    <p:sldId id="288" r:id="rId8"/>
    <p:sldId id="289" r:id="rId9"/>
    <p:sldId id="291" r:id="rId10"/>
    <p:sldId id="278" r:id="rId11"/>
    <p:sldId id="293" r:id="rId12"/>
    <p:sldId id="294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82AF-9C7D-4C6C-BDF1-6ECCD20A6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5106C-DC8F-4199-9FEE-A44B83BDF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0E383-26E6-48D7-A458-EF82FB86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A55-FD93-419F-8066-F723E5C5B7F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D1821-809D-49F4-BBEA-9780BEFD1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FB060-9B99-4CE4-BBA0-9F334313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3E71-8B84-402A-8AE4-E23D3EAF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0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8F51-E154-4CDA-8B49-EA78C578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42E14-56AD-4119-B69F-F7E3CE1BB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2E5AD-1B70-4F18-B49C-DD839F74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A55-FD93-419F-8066-F723E5C5B7F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1848E-222A-400B-8D7B-3DC0B9EA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5A167-DBC4-41E0-8881-9818E1C2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3E71-8B84-402A-8AE4-E23D3EAF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3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22F20A-CC35-472B-8F0A-AF204D1DA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AFE0A-B4DA-4068-A0BD-4BC570C01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915E5-39B7-45DA-AB91-B7ED12EC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A55-FD93-419F-8066-F723E5C5B7F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DF8A5-D939-42C8-A597-B9FE8A73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A391D-F006-4816-BE1D-7D43EF46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3E71-8B84-402A-8AE4-E23D3EAF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9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DD52-56B5-4F9E-A535-B4529A80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DAFC7-0A99-4203-94DA-DCC82B5F4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99E49-FA29-4500-8196-49FC6E34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A55-FD93-419F-8066-F723E5C5B7F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6A788-4196-4126-8669-0FC6C524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E0BAC-9872-4D56-A43D-6F984939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3E71-8B84-402A-8AE4-E23D3EAF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9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C5B8-1534-4D85-91C7-A7DA2A00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BEDD9-4F4E-401E-A73D-CE4049F91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09DED-AB52-48E0-ABA8-D35EC8F0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A55-FD93-419F-8066-F723E5C5B7F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B8E0-4521-4528-8023-F78EFB3E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20DA9-AFBE-4197-B5E2-654CECEC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3E71-8B84-402A-8AE4-E23D3EAF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9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17E2-1F47-4E84-8FA4-A1316C84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2612-7923-415A-8777-D8A9E79B7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B8E57-A925-43B1-942F-1F1F1B2F5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A2C87-B059-43C1-A8CB-E6F4CD09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A55-FD93-419F-8066-F723E5C5B7F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92416-C7A5-4B62-8416-27B3914A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84F6F-EF78-467C-8F1F-CF4B450C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3E71-8B84-402A-8AE4-E23D3EAF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9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7105-E7D9-42B4-8614-DE9268A2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D2638-527D-484C-B896-F4E7FE36A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86BFE-7203-4D5A-A943-CE27768EF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3DE99-86E3-4CEC-83EE-4D6FBEF66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A85CD-6DC7-4BDF-AE37-1090EBDC5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8B3929-0817-47C5-8AF2-9D88275C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A55-FD93-419F-8066-F723E5C5B7F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EDCA17-B736-4580-B421-573DDA92A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DD309E-CF42-4B0B-9F5F-8A32F0C9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3E71-8B84-402A-8AE4-E23D3EAF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8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D402-0F6F-42BF-A718-A48853B7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E03CF-8445-4385-9519-9A71E00D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A55-FD93-419F-8066-F723E5C5B7F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4A230-1321-4345-BC38-C0AA0169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44916-5D52-4859-9DAD-4DD1E50F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3E71-8B84-402A-8AE4-E23D3EAF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8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32A76-F8FA-470F-9F71-2B7122A38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A55-FD93-419F-8066-F723E5C5B7F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DE74F-1498-4578-B65A-43CDF21E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6CE69-5E26-40B4-BC05-A375DD74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3E71-8B84-402A-8AE4-E23D3EAF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9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0B28-5D68-4003-BB95-52477F34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DFA4B-0360-4189-91BD-509AEC0A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717B1-4F77-450A-A4F0-AE45F5049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4A3BF-4DE4-4765-9E53-986A0480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A55-FD93-419F-8066-F723E5C5B7F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E8685-998C-424B-A44F-3184BD2B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52324-67DB-4206-BC18-2D6EB5CC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3E71-8B84-402A-8AE4-E23D3EAF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7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125F-C461-4E59-ADC2-0ED7AB37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0202FF-9A0E-46AB-B71E-18CB73897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37FD2-9FCD-44CD-A126-B70BE56AF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34F87-C7FB-47B9-9AFC-2DD9B425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A55-FD93-419F-8066-F723E5C5B7F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E7A0E-FE60-4FAE-8F37-79553C5E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8ECF6-9634-4D87-BD0E-9DFA9552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3E71-8B84-402A-8AE4-E23D3EAF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7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A6F4D-62C0-4F94-820E-0BF1EBEA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B8BC7-DB85-45D8-9EE9-C3A0998D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F479C-6D58-4797-AA61-491B8E5DD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4A55-FD93-419F-8066-F723E5C5B7F6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1135E-3C25-466F-BABE-6B9D49E79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A3FE2-A13C-4BD7-8CD8-161B3573A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A3E71-8B84-402A-8AE4-E23D3EAF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6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6A5675-C9BE-40BA-8FD3-BFB6C2133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12874"/>
            <a:ext cx="11887200" cy="5690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0A9059-B339-4F06-AE42-588E44A7B2D2}"/>
              </a:ext>
            </a:extLst>
          </p:cNvPr>
          <p:cNvSpPr txBox="1"/>
          <p:nvPr/>
        </p:nvSpPr>
        <p:spPr>
          <a:xfrm>
            <a:off x="182880" y="196947"/>
            <a:ext cx="4923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683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696CE-A625-4234-80BC-1D38CC63145A}"/>
              </a:ext>
            </a:extLst>
          </p:cNvPr>
          <p:cNvSpPr/>
          <p:nvPr/>
        </p:nvSpPr>
        <p:spPr>
          <a:xfrm>
            <a:off x="727499" y="499404"/>
            <a:ext cx="4168056" cy="844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4000" b="1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DCF2A1-5CC4-4703-88EA-CFD495D26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361593"/>
              </p:ext>
            </p:extLst>
          </p:nvPr>
        </p:nvGraphicFramePr>
        <p:xfrm>
          <a:off x="727499" y="1463040"/>
          <a:ext cx="9176155" cy="9312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76155">
                  <a:extLst>
                    <a:ext uri="{9D8B030D-6E8A-4147-A177-3AD203B41FA5}">
                      <a16:colId xmlns:a16="http://schemas.microsoft.com/office/drawing/2014/main" val="2713624735"/>
                    </a:ext>
                  </a:extLst>
                </a:gridCol>
              </a:tblGrid>
              <a:tr h="93128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bn-BD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 পাকিস্তানি হানাদার বাহিনী কোন দিকে এগিয়ে আসছে?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6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2 Points 1">
            <a:extLst>
              <a:ext uri="{FF2B5EF4-FFF2-40B4-BE49-F238E27FC236}">
                <a16:creationId xmlns:a16="http://schemas.microsoft.com/office/drawing/2014/main" id="{A3DCA64F-2ED5-4E8E-B817-BB67B93B4554}"/>
              </a:ext>
            </a:extLst>
          </p:cNvPr>
          <p:cNvSpPr/>
          <p:nvPr/>
        </p:nvSpPr>
        <p:spPr>
          <a:xfrm>
            <a:off x="3641187" y="225083"/>
            <a:ext cx="4909625" cy="171625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E7ACE3-7490-40C9-8F70-40FC27A03DE8}"/>
              </a:ext>
            </a:extLst>
          </p:cNvPr>
          <p:cNvSpPr txBox="1"/>
          <p:nvPr/>
        </p:nvSpPr>
        <p:spPr>
          <a:xfrm>
            <a:off x="5190978" y="3076231"/>
            <a:ext cx="6868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পাকিস্তানি হানাদার বাহিনী কোন দিকে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এগিয়ে আসছে?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51106-D8F6-45C6-A7C6-BC8D1F8D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1" y="2040314"/>
            <a:ext cx="4909625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A6407AD3-E784-4E6A-9E2E-4EEC82BAFBC7}"/>
              </a:ext>
            </a:extLst>
          </p:cNvPr>
          <p:cNvSpPr/>
          <p:nvPr/>
        </p:nvSpPr>
        <p:spPr>
          <a:xfrm>
            <a:off x="4403188" y="168812"/>
            <a:ext cx="3596640" cy="1772530"/>
          </a:xfrm>
          <a:prstGeom prst="flowChartPunchedTap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59FD5-AC9C-4F0C-9273-EB2E151B6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096086"/>
            <a:ext cx="4754879" cy="4593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B01E6-DB05-4BC3-8241-B0B4A9F6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40" y="168812"/>
            <a:ext cx="2447780" cy="1927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6FD499-5CA3-4DE6-BA5B-40510B42D1F9}"/>
              </a:ext>
            </a:extLst>
          </p:cNvPr>
          <p:cNvSpPr txBox="1"/>
          <p:nvPr/>
        </p:nvSpPr>
        <p:spPr>
          <a:xfrm>
            <a:off x="5045611" y="3105834"/>
            <a:ext cx="696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মুক্তিযুদ্ধ সম্পর্কে ৩টি বাক্য লিখে আনবে । </a:t>
            </a:r>
          </a:p>
        </p:txBody>
      </p:sp>
    </p:spTree>
    <p:extLst>
      <p:ext uri="{BB962C8B-B14F-4D97-AF65-F5344CB8AC3E}">
        <p14:creationId xmlns:p14="http://schemas.microsoft.com/office/powerpoint/2010/main" val="338945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CA17A-ACD8-4744-AE8D-FF5F68128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609" y="813395"/>
            <a:ext cx="11929403" cy="5939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9D7575-E318-4553-92F4-68F3A2DA3506}"/>
              </a:ext>
            </a:extLst>
          </p:cNvPr>
          <p:cNvSpPr txBox="1"/>
          <p:nvPr/>
        </p:nvSpPr>
        <p:spPr>
          <a:xfrm>
            <a:off x="135988" y="105509"/>
            <a:ext cx="11929403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B150C-7819-4CE2-A837-34B34989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4833AA-8F92-464A-AF71-73FD2CCBA9A8}"/>
              </a:ext>
            </a:extLst>
          </p:cNvPr>
          <p:cNvSpPr/>
          <p:nvPr/>
        </p:nvSpPr>
        <p:spPr>
          <a:xfrm>
            <a:off x="225084" y="1927274"/>
            <a:ext cx="5542670" cy="475488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30E01E-2C01-4C9A-A6DC-E91FFA223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5" y="3910483"/>
            <a:ext cx="5852667" cy="2328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A8900C-44C5-4827-9912-6EE568522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43" y="2082018"/>
            <a:ext cx="2067949" cy="1924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47506C2D-0B40-4E9B-AD7F-773A8AE11304}"/>
              </a:ext>
            </a:extLst>
          </p:cNvPr>
          <p:cNvSpPr/>
          <p:nvPr/>
        </p:nvSpPr>
        <p:spPr>
          <a:xfrm>
            <a:off x="4070894" y="54710"/>
            <a:ext cx="4323709" cy="1463375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9285C4-F9E3-4D0F-BB05-053D10CBEC1F}"/>
              </a:ext>
            </a:extLst>
          </p:cNvPr>
          <p:cNvSpPr/>
          <p:nvPr/>
        </p:nvSpPr>
        <p:spPr>
          <a:xfrm>
            <a:off x="6232749" y="1927275"/>
            <a:ext cx="5725043" cy="4754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25C47-41DA-4115-A4FB-F76C8C85A014}"/>
              </a:ext>
            </a:extLst>
          </p:cNvPr>
          <p:cNvSpPr txBox="1"/>
          <p:nvPr/>
        </p:nvSpPr>
        <p:spPr>
          <a:xfrm>
            <a:off x="6566595" y="3423922"/>
            <a:ext cx="51365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মূলপাঠঃ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একাই একটি দুর্গ।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৭ই মার্চ ------- মোস্তফা কামাল।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৪২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48AA6-C0FD-43DF-9FFB-F546131F8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954" y="1990507"/>
            <a:ext cx="1169287" cy="14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5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9DF312-3877-42BE-8188-7548938A3FC4}"/>
              </a:ext>
            </a:extLst>
          </p:cNvPr>
          <p:cNvSpPr txBox="1"/>
          <p:nvPr/>
        </p:nvSpPr>
        <p:spPr>
          <a:xfrm>
            <a:off x="98474" y="365760"/>
            <a:ext cx="319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দেখেনি যুদ্ধ শুনেছি শুধু 🙄👉👌[2]">
            <a:hlinkClick r:id="" action="ppaction://media"/>
            <a:extLst>
              <a:ext uri="{FF2B5EF4-FFF2-40B4-BE49-F238E27FC236}">
                <a16:creationId xmlns:a16="http://schemas.microsoft.com/office/drawing/2014/main" id="{A1DFE0DB-9967-4A31-99EA-BAEFFABB3F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74" y="1320605"/>
            <a:ext cx="11971606" cy="54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D4549E-4A60-4370-82A6-BE1D5D0669A8}"/>
              </a:ext>
            </a:extLst>
          </p:cNvPr>
          <p:cNvSpPr txBox="1"/>
          <p:nvPr/>
        </p:nvSpPr>
        <p:spPr>
          <a:xfrm>
            <a:off x="126607" y="147710"/>
            <a:ext cx="2813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AED9B-D608-4F91-9772-DA6D47243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7" y="984738"/>
            <a:ext cx="11957541" cy="57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8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4CCE-1486-4A1E-9B7F-9CFCB99604D3}"/>
              </a:ext>
            </a:extLst>
          </p:cNvPr>
          <p:cNvSpPr txBox="1"/>
          <p:nvPr/>
        </p:nvSpPr>
        <p:spPr>
          <a:xfrm>
            <a:off x="492369" y="436097"/>
            <a:ext cx="7877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করিঃ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ভাষণ = বক্তব্য।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= বাধাহীনতা,মুক্তি।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 = দেশের মুক্তির জন্য যাঁরা যুদ্ধ করেন।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সৈন্য = যোদ্ধা,সৈনিক দল।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অধিনায়ক = দলপতি,দলনেতা।  </a:t>
            </a:r>
          </a:p>
        </p:txBody>
      </p:sp>
    </p:spTree>
    <p:extLst>
      <p:ext uri="{BB962C8B-B14F-4D97-AF65-F5344CB8AC3E}">
        <p14:creationId xmlns:p14="http://schemas.microsoft.com/office/powerpoint/2010/main" val="326259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B3AA9-2FE4-4D92-B27F-04462BCBC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03" y="137159"/>
            <a:ext cx="5739618" cy="6583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27D06-9E77-4A40-9B0A-7F1886F00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98472"/>
            <a:ext cx="5739618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6C1A4-C6B1-47BB-A6FC-44A7CD4A0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40677"/>
            <a:ext cx="11816862" cy="6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2D62A-0B46-43BC-845E-27E5E24CF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40677"/>
            <a:ext cx="11901268" cy="65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6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11B52-4E14-4D08-A9D3-449AF26DFE57}"/>
              </a:ext>
            </a:extLst>
          </p:cNvPr>
          <p:cNvSpPr txBox="1"/>
          <p:nvPr/>
        </p:nvSpPr>
        <p:spPr>
          <a:xfrm>
            <a:off x="281354" y="422031"/>
            <a:ext cx="393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ভেঙ্গে দেখাইঃ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F0AA5-ED30-4CD2-93D7-76BD22ECE0ED}"/>
              </a:ext>
            </a:extLst>
          </p:cNvPr>
          <p:cNvSpPr txBox="1"/>
          <p:nvPr/>
        </p:nvSpPr>
        <p:spPr>
          <a:xfrm>
            <a:off x="365758" y="3005598"/>
            <a:ext cx="1477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C319E-EAA0-46FF-B4A3-395492AA217B}"/>
              </a:ext>
            </a:extLst>
          </p:cNvPr>
          <p:cNvSpPr txBox="1"/>
          <p:nvPr/>
        </p:nvSpPr>
        <p:spPr>
          <a:xfrm>
            <a:off x="2546253" y="3005598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দ্ধ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1F8E2-5E21-4817-AD95-DED465E82C20}"/>
              </a:ext>
            </a:extLst>
          </p:cNvPr>
          <p:cNvSpPr txBox="1"/>
          <p:nvPr/>
        </p:nvSpPr>
        <p:spPr>
          <a:xfrm>
            <a:off x="4389117" y="3005598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A260D-30B7-4C1E-A49F-C128C3BDC40B}"/>
              </a:ext>
            </a:extLst>
          </p:cNvPr>
          <p:cNvSpPr txBox="1"/>
          <p:nvPr/>
        </p:nvSpPr>
        <p:spPr>
          <a:xfrm>
            <a:off x="5793544" y="3002885"/>
            <a:ext cx="60491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D47D0-E2D4-4DC8-8002-6BCC1A3E1E6B}"/>
              </a:ext>
            </a:extLst>
          </p:cNvPr>
          <p:cNvSpPr txBox="1"/>
          <p:nvPr/>
        </p:nvSpPr>
        <p:spPr>
          <a:xfrm>
            <a:off x="365759" y="2134640"/>
            <a:ext cx="1069146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E789D-E28C-42C2-9220-74C26AF99AE1}"/>
              </a:ext>
            </a:extLst>
          </p:cNvPr>
          <p:cNvSpPr txBox="1"/>
          <p:nvPr/>
        </p:nvSpPr>
        <p:spPr>
          <a:xfrm>
            <a:off x="2546253" y="2134643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ঙ্গ 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4688D-29FC-4E8C-A45F-9D0B6EDC9B7B}"/>
              </a:ext>
            </a:extLst>
          </p:cNvPr>
          <p:cNvSpPr txBox="1"/>
          <p:nvPr/>
        </p:nvSpPr>
        <p:spPr>
          <a:xfrm>
            <a:off x="4389117" y="2134641"/>
            <a:ext cx="59787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ঙ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21A6E-BAF0-4C57-A804-3C952785D5D7}"/>
              </a:ext>
            </a:extLst>
          </p:cNvPr>
          <p:cNvSpPr txBox="1"/>
          <p:nvPr/>
        </p:nvSpPr>
        <p:spPr>
          <a:xfrm>
            <a:off x="5793544" y="2134641"/>
            <a:ext cx="60491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F0F5DC-1FEB-4DDC-B15E-E9A20309C7B8}"/>
              </a:ext>
            </a:extLst>
          </p:cNvPr>
          <p:cNvSpPr txBox="1"/>
          <p:nvPr/>
        </p:nvSpPr>
        <p:spPr>
          <a:xfrm>
            <a:off x="365758" y="1266397"/>
            <a:ext cx="13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92939-577B-49C5-994B-2144B74074F7}"/>
              </a:ext>
            </a:extLst>
          </p:cNvPr>
          <p:cNvSpPr txBox="1"/>
          <p:nvPr/>
        </p:nvSpPr>
        <p:spPr>
          <a:xfrm>
            <a:off x="2546253" y="1269915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F5F5A-A915-4B69-BA10-6B9DCF6EC797}"/>
              </a:ext>
            </a:extLst>
          </p:cNvPr>
          <p:cNvSpPr txBox="1"/>
          <p:nvPr/>
        </p:nvSpPr>
        <p:spPr>
          <a:xfrm>
            <a:off x="4389117" y="1269914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20710-A773-4633-82AB-89EEC164DDC4}"/>
              </a:ext>
            </a:extLst>
          </p:cNvPr>
          <p:cNvSpPr txBox="1"/>
          <p:nvPr/>
        </p:nvSpPr>
        <p:spPr>
          <a:xfrm>
            <a:off x="5793544" y="1266397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2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136</Words>
  <Application>Microsoft Office PowerPoint</Application>
  <PresentationFormat>Widescreen</PresentationFormat>
  <Paragraphs>38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19</cp:revision>
  <dcterms:created xsi:type="dcterms:W3CDTF">2020-12-16T13:15:35Z</dcterms:created>
  <dcterms:modified xsi:type="dcterms:W3CDTF">2020-12-16T14:34:52Z</dcterms:modified>
</cp:coreProperties>
</file>