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64" r:id="rId6"/>
    <p:sldId id="261" r:id="rId7"/>
    <p:sldId id="262" r:id="rId8"/>
    <p:sldId id="266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78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C4387-E705-44E2-B451-A42884ED9FAB}" type="datetimeFigureOut">
              <a:rPr lang="en-SG" smtClean="0"/>
              <a:t>3/11/2020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302D-3DB3-4256-8C90-713EC0F5146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3773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302D-3DB3-4256-8C90-713EC0F5146F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38122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302D-3DB3-4256-8C90-713EC0F5146F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64972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302D-3DB3-4256-8C90-713EC0F5146F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28110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302D-3DB3-4256-8C90-713EC0F5146F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13485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302D-3DB3-4256-8C90-713EC0F5146F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69700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349A6-F3BD-4422-BD95-4E42C417D4B4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26468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302D-3DB3-4256-8C90-713EC0F5146F}" type="slidenum">
              <a:rPr lang="en-SG" smtClean="0"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4118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D555-98B8-4FD9-A7EF-AB79E58E590A}" type="datetimeFigureOut">
              <a:rPr lang="en-SG" smtClean="0"/>
              <a:t>3/11/2020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12A-4E3F-4ADC-B284-9ECAA75F7A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6297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D555-98B8-4FD9-A7EF-AB79E58E590A}" type="datetimeFigureOut">
              <a:rPr lang="en-SG" smtClean="0"/>
              <a:t>3/11/2020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12A-4E3F-4ADC-B284-9ECAA75F7A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40827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D555-98B8-4FD9-A7EF-AB79E58E590A}" type="datetimeFigureOut">
              <a:rPr lang="en-SG" smtClean="0"/>
              <a:t>3/11/2020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12A-4E3F-4ADC-B284-9ECAA75F7A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3564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D555-98B8-4FD9-A7EF-AB79E58E590A}" type="datetimeFigureOut">
              <a:rPr lang="en-SG" smtClean="0"/>
              <a:t>3/11/2020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12A-4E3F-4ADC-B284-9ECAA75F7A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6240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D555-98B8-4FD9-A7EF-AB79E58E590A}" type="datetimeFigureOut">
              <a:rPr lang="en-SG" smtClean="0"/>
              <a:t>3/11/2020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12A-4E3F-4ADC-B284-9ECAA75F7A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0906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D555-98B8-4FD9-A7EF-AB79E58E590A}" type="datetimeFigureOut">
              <a:rPr lang="en-SG" smtClean="0"/>
              <a:t>3/11/2020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12A-4E3F-4ADC-B284-9ECAA75F7A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8853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D555-98B8-4FD9-A7EF-AB79E58E590A}" type="datetimeFigureOut">
              <a:rPr lang="en-SG" smtClean="0"/>
              <a:t>3/11/2020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12A-4E3F-4ADC-B284-9ECAA75F7A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291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D555-98B8-4FD9-A7EF-AB79E58E590A}" type="datetimeFigureOut">
              <a:rPr lang="en-SG" smtClean="0"/>
              <a:t>3/11/2020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12A-4E3F-4ADC-B284-9ECAA75F7A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958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D555-98B8-4FD9-A7EF-AB79E58E590A}" type="datetimeFigureOut">
              <a:rPr lang="en-SG" smtClean="0"/>
              <a:t>3/11/2020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12A-4E3F-4ADC-B284-9ECAA75F7A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63913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D555-98B8-4FD9-A7EF-AB79E58E590A}" type="datetimeFigureOut">
              <a:rPr lang="en-SG" smtClean="0"/>
              <a:t>3/11/2020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12A-4E3F-4ADC-B284-9ECAA75F7A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0260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D555-98B8-4FD9-A7EF-AB79E58E590A}" type="datetimeFigureOut">
              <a:rPr lang="en-SG" smtClean="0"/>
              <a:t>3/11/2020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12A-4E3F-4ADC-B284-9ECAA75F7A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0852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D555-98B8-4FD9-A7EF-AB79E58E590A}" type="datetimeFigureOut">
              <a:rPr lang="en-SG" smtClean="0"/>
              <a:t>3/11/2020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7312A-4E3F-4ADC-B284-9ECAA75F7A8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270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1919"/>
            <a:ext cx="11984509" cy="6563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840" y="3130915"/>
            <a:ext cx="5334000" cy="35387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74721" y="2268974"/>
            <a:ext cx="4632960" cy="707886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bn-IN" sz="4000" dirty="0" smtClean="0"/>
              <a:t>পাঠ-০৪</a:t>
            </a:r>
            <a:r>
              <a:rPr lang="bn-IN" sz="4000" baseline="0" dirty="0" smtClean="0"/>
              <a:t> : গবাদিপশু</a:t>
            </a:r>
            <a:endParaRPr lang="en-SG" sz="4000" dirty="0"/>
          </a:p>
        </p:txBody>
      </p:sp>
    </p:spTree>
    <p:extLst>
      <p:ext uri="{BB962C8B-B14F-4D97-AF65-F5344CB8AC3E}">
        <p14:creationId xmlns:p14="http://schemas.microsoft.com/office/powerpoint/2010/main" val="426008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n-IN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bn-IN" sz="3600" b="1" dirty="0" smtClean="0">
                <a:solidFill>
                  <a:srgbClr val="7030A0"/>
                </a:solidFill>
              </a:rPr>
              <a:t>অনলাইন ক্লাস</a:t>
            </a:r>
            <a:r>
              <a:rPr lang="bn-IN" b="1" dirty="0">
                <a:solidFill>
                  <a:srgbClr val="7030A0"/>
                </a:solidFill>
              </a:rPr>
              <a:t/>
            </a:r>
            <a:br>
              <a:rPr lang="bn-IN" b="1" dirty="0">
                <a:solidFill>
                  <a:srgbClr val="7030A0"/>
                </a:solidFill>
              </a:rPr>
            </a:br>
            <a:r>
              <a:rPr lang="bn-IN" b="1" dirty="0" smtClean="0"/>
              <a:t>শ্রেণী-একাদশ</a:t>
            </a:r>
            <a:r>
              <a:rPr lang="bn-IN" b="1" dirty="0"/>
              <a:t/>
            </a:r>
            <a:br>
              <a:rPr lang="bn-IN" b="1" dirty="0"/>
            </a:br>
            <a:r>
              <a:rPr lang="bn-IN" b="1" dirty="0"/>
              <a:t>বিষয়- কৃষি </a:t>
            </a:r>
            <a:r>
              <a:rPr lang="bn-IN" b="1" dirty="0" smtClean="0"/>
              <a:t>শিক্ষা ১ম পত্র</a:t>
            </a:r>
            <a:endParaRPr lang="en-SG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bn-IN" b="1" dirty="0" smtClean="0"/>
              <a:t>অধ্য়ায় : ১ম- বাংলাদেশের কৃষি</a:t>
            </a:r>
            <a:endParaRPr lang="bn-IN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bn-IN" b="1" dirty="0"/>
              <a:t>পাঠ : </a:t>
            </a:r>
            <a:r>
              <a:rPr lang="bn-IN" b="1" dirty="0" smtClean="0"/>
              <a:t>০৪ – </a:t>
            </a:r>
            <a:r>
              <a:rPr lang="bn-IN" sz="2400" b="1" dirty="0" smtClean="0">
                <a:solidFill>
                  <a:srgbClr val="002060"/>
                </a:solidFill>
              </a:rPr>
              <a:t> </a:t>
            </a:r>
            <a:r>
              <a:rPr lang="bn-IN" sz="2400" b="1" dirty="0" smtClean="0"/>
              <a:t>গবাদিপশু</a:t>
            </a:r>
            <a:r>
              <a:rPr lang="bn-IN" sz="2400" b="1" dirty="0" smtClean="0">
                <a:solidFill>
                  <a:srgbClr val="002060"/>
                </a:solidFill>
              </a:rPr>
              <a:t>   </a:t>
            </a:r>
            <a:endParaRPr lang="en-SG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bn-IN" b="1" dirty="0"/>
          </a:p>
          <a:p>
            <a:pPr marL="0" indent="0">
              <a:buNone/>
            </a:pPr>
            <a:endParaRPr lang="bn-IN" b="1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560" y="1233488"/>
            <a:ext cx="3063240" cy="3847323"/>
          </a:xfrm>
        </p:spPr>
      </p:pic>
      <p:sp>
        <p:nvSpPr>
          <p:cNvPr id="6" name="Rectangle 5"/>
          <p:cNvSpPr/>
          <p:nvPr/>
        </p:nvSpPr>
        <p:spPr>
          <a:xfrm>
            <a:off x="7985760" y="5273040"/>
            <a:ext cx="3901440" cy="1287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IN" sz="1400" b="1" dirty="0" smtClean="0">
                <a:solidFill>
                  <a:srgbClr val="002060"/>
                </a:solidFill>
              </a:rPr>
              <a:t> </a:t>
            </a:r>
            <a:r>
              <a:rPr lang="bn-IN" b="1" dirty="0">
                <a:solidFill>
                  <a:srgbClr val="002060"/>
                </a:solidFill>
              </a:rPr>
              <a:t>মো: আব্দুল্লাহ </a:t>
            </a:r>
            <a:r>
              <a:rPr lang="bn-IN" b="1" dirty="0" smtClean="0">
                <a:solidFill>
                  <a:srgbClr val="002060"/>
                </a:solidFill>
              </a:rPr>
              <a:t>ফারাজী                                                                         প্রভাষক </a:t>
            </a:r>
            <a:r>
              <a:rPr lang="bn-IN" b="1" dirty="0">
                <a:solidFill>
                  <a:srgbClr val="002060"/>
                </a:solidFill>
              </a:rPr>
              <a:t>( কৃষি </a:t>
            </a:r>
            <a:r>
              <a:rPr lang="bn-IN" b="1" dirty="0" smtClean="0">
                <a:solidFill>
                  <a:srgbClr val="002060"/>
                </a:solidFill>
              </a:rPr>
              <a:t>বিজ্ঞান )</a:t>
            </a:r>
          </a:p>
          <a:p>
            <a:pPr>
              <a:lnSpc>
                <a:spcPct val="150000"/>
              </a:lnSpc>
            </a:pPr>
            <a:r>
              <a:rPr lang="bn-IN" b="1" dirty="0" smtClean="0">
                <a:solidFill>
                  <a:srgbClr val="0070C0"/>
                </a:solidFill>
              </a:rPr>
              <a:t> </a:t>
            </a:r>
            <a:r>
              <a:rPr lang="bn-IN" b="1" dirty="0">
                <a:solidFill>
                  <a:srgbClr val="002060"/>
                </a:solidFill>
              </a:rPr>
              <a:t>ইতনা মাধ্য়মিক বিদ্য়ালয় ও </a:t>
            </a:r>
            <a:r>
              <a:rPr lang="bn-IN" b="1" dirty="0" smtClean="0">
                <a:solidFill>
                  <a:srgbClr val="002060"/>
                </a:solidFill>
              </a:rPr>
              <a:t>কলেজ</a:t>
            </a:r>
            <a:endParaRPr lang="bn-IN" b="1" dirty="0">
              <a:solidFill>
                <a:srgbClr val="002060"/>
              </a:solidFill>
            </a:endParaRPr>
          </a:p>
        </p:txBody>
      </p:sp>
      <p:sp>
        <p:nvSpPr>
          <p:cNvPr id="4" name="Down Ribbon 3"/>
          <p:cNvSpPr/>
          <p:nvPr/>
        </p:nvSpPr>
        <p:spPr>
          <a:xfrm>
            <a:off x="1143000" y="198120"/>
            <a:ext cx="9067800" cy="1310640"/>
          </a:xfrm>
          <a:prstGeom prst="ribbon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/>
              <a:t>পরিচিতি</a:t>
            </a:r>
            <a:r>
              <a:rPr lang="en-SG" b="1" dirty="0"/>
              <a:t/>
            </a:r>
            <a:br>
              <a:rPr lang="en-SG" b="1" dirty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02622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01440" y="213360"/>
            <a:ext cx="3642360" cy="594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আলোচ্য</a:t>
            </a:r>
            <a:r>
              <a:rPr lang="bn-IN" sz="3200" baseline="0" dirty="0" smtClean="0"/>
              <a:t> বিষয়</a:t>
            </a:r>
            <a:endParaRPr lang="en-SG" sz="3200" dirty="0"/>
          </a:p>
        </p:txBody>
      </p:sp>
      <p:sp>
        <p:nvSpPr>
          <p:cNvPr id="3" name="Rectangle 2"/>
          <p:cNvSpPr/>
          <p:nvPr/>
        </p:nvSpPr>
        <p:spPr>
          <a:xfrm>
            <a:off x="3078480" y="1539240"/>
            <a:ext cx="6537960" cy="731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</a:rPr>
              <a:t>গবাদি</a:t>
            </a:r>
            <a:r>
              <a:rPr lang="bn-IN" sz="2800" baseline="0" dirty="0" smtClean="0">
                <a:solidFill>
                  <a:schemeClr val="tx1"/>
                </a:solidFill>
              </a:rPr>
              <a:t>পশু কি</a:t>
            </a:r>
            <a:endParaRPr lang="en-SG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78480" y="3878580"/>
            <a:ext cx="6537960" cy="7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</a:rPr>
              <a:t>গবাদি</a:t>
            </a:r>
            <a:r>
              <a:rPr lang="bn-IN" sz="2800" baseline="0" dirty="0" smtClean="0">
                <a:solidFill>
                  <a:schemeClr val="tx1"/>
                </a:solidFill>
              </a:rPr>
              <a:t> পশু হতে  প্রাপ্ত উপজাত দ্রব্যসমূহ</a:t>
            </a:r>
            <a:endParaRPr lang="en-SG" sz="2800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836920" y="807720"/>
            <a:ext cx="274320" cy="73152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Rectangle 5"/>
          <p:cNvSpPr/>
          <p:nvPr/>
        </p:nvSpPr>
        <p:spPr>
          <a:xfrm>
            <a:off x="3078480" y="4991100"/>
            <a:ext cx="6537960" cy="7162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</a:rPr>
              <a:t>গবাদি</a:t>
            </a:r>
            <a:r>
              <a:rPr lang="bn-IN" sz="2800" baseline="0" dirty="0" smtClean="0">
                <a:solidFill>
                  <a:schemeClr val="tx1"/>
                </a:solidFill>
              </a:rPr>
              <a:t> পশুর গুরুত্ব</a:t>
            </a:r>
            <a:endParaRPr lang="en-SG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8480" y="2800350"/>
            <a:ext cx="6537960" cy="7277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</a:rPr>
              <a:t>সারনি : গবাদি পশুর সংখ্যা</a:t>
            </a:r>
            <a:r>
              <a:rPr lang="bn-IN" sz="2800" baseline="0" dirty="0" smtClean="0">
                <a:solidFill>
                  <a:schemeClr val="tx1"/>
                </a:solidFill>
              </a:rPr>
              <a:t> ( লক্ষ )</a:t>
            </a:r>
            <a:endParaRPr lang="en-SG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5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359" y="554861"/>
            <a:ext cx="9906000" cy="11520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8359" y="1859279"/>
            <a:ext cx="7955280" cy="482395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013960" y="6355080"/>
            <a:ext cx="2255520" cy="36933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bn-IN" dirty="0" smtClean="0"/>
              <a:t>চিত্র : গবাদিপশু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3646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488" y="2377441"/>
            <a:ext cx="11228223" cy="30937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98519" y="929640"/>
            <a:ext cx="5852160" cy="5486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সারনি : গবাদি পশুর সংখ্যা</a:t>
            </a:r>
            <a:r>
              <a:rPr lang="bn-IN" sz="2800" baseline="0" dirty="0" smtClean="0"/>
              <a:t> ( লক্ষ )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59315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417" t="15219"/>
          <a:stretch/>
        </p:blipFill>
        <p:spPr>
          <a:xfrm>
            <a:off x="396240" y="2697480"/>
            <a:ext cx="11603237" cy="29108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27120" y="563880"/>
            <a:ext cx="6446520" cy="7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</a:rPr>
              <a:t>গবাদি</a:t>
            </a:r>
            <a:r>
              <a:rPr lang="bn-IN" sz="2800" baseline="0" dirty="0" smtClean="0">
                <a:solidFill>
                  <a:schemeClr val="tx1"/>
                </a:solidFill>
              </a:rPr>
              <a:t> পশু হতে  প্রাপ্ত উপজাত দ্রব্যসমূহ</a:t>
            </a:r>
            <a:endParaRPr lang="en-SG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93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5177"/>
          <a:stretch/>
        </p:blipFill>
        <p:spPr>
          <a:xfrm>
            <a:off x="2108736" y="1203960"/>
            <a:ext cx="9854664" cy="55831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43400" y="297180"/>
            <a:ext cx="4831080" cy="7162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গবাদি</a:t>
            </a:r>
            <a:r>
              <a:rPr lang="bn-IN" sz="2800" baseline="0" dirty="0" smtClean="0">
                <a:solidFill>
                  <a:schemeClr val="tx1"/>
                </a:solidFill>
              </a:rPr>
              <a:t> পশুর গুরুত্ব</a:t>
            </a:r>
            <a:endParaRPr lang="en-SG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22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86050" y="502920"/>
            <a:ext cx="6629400" cy="141732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পরবর্তী</a:t>
            </a:r>
            <a:r>
              <a:rPr lang="bn-IN" sz="4400" baseline="0" dirty="0" smtClean="0"/>
              <a:t> ক্লাস</a:t>
            </a:r>
            <a:endParaRPr lang="en-SG" sz="4400" dirty="0"/>
          </a:p>
        </p:txBody>
      </p:sp>
      <p:sp>
        <p:nvSpPr>
          <p:cNvPr id="3" name="Down Arrow 2"/>
          <p:cNvSpPr/>
          <p:nvPr/>
        </p:nvSpPr>
        <p:spPr>
          <a:xfrm>
            <a:off x="5562600" y="1920240"/>
            <a:ext cx="381000" cy="94488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Rectangle 3"/>
          <p:cNvSpPr/>
          <p:nvPr/>
        </p:nvSpPr>
        <p:spPr>
          <a:xfrm>
            <a:off x="3520440" y="3004185"/>
            <a:ext cx="4572000" cy="140208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পোল্ট্রী 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89326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200400" y="1828800"/>
            <a:ext cx="6614160" cy="353568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ধন্যবাদ</a:t>
            </a:r>
            <a:endParaRPr lang="en-SG" sz="6000" dirty="0"/>
          </a:p>
        </p:txBody>
      </p:sp>
    </p:spTree>
    <p:extLst>
      <p:ext uri="{BB962C8B-B14F-4D97-AF65-F5344CB8AC3E}">
        <p14:creationId xmlns:p14="http://schemas.microsoft.com/office/powerpoint/2010/main" val="184738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74</Words>
  <Application>Microsoft Office PowerPoint</Application>
  <PresentationFormat>Widescreen</PresentationFormat>
  <Paragraphs>27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18</cp:revision>
  <dcterms:created xsi:type="dcterms:W3CDTF">2020-11-02T14:54:47Z</dcterms:created>
  <dcterms:modified xsi:type="dcterms:W3CDTF">2020-11-03T02:20:43Z</dcterms:modified>
</cp:coreProperties>
</file>