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7"/>
  </p:notesMasterIdLst>
  <p:handoutMasterIdLst>
    <p:handoutMasterId r:id="rId28"/>
  </p:handoutMasterIdLst>
  <p:sldIdLst>
    <p:sldId id="287" r:id="rId5"/>
    <p:sldId id="280" r:id="rId6"/>
    <p:sldId id="277" r:id="rId7"/>
    <p:sldId id="289" r:id="rId8"/>
    <p:sldId id="272" r:id="rId9"/>
    <p:sldId id="285" r:id="rId10"/>
    <p:sldId id="261" r:id="rId11"/>
    <p:sldId id="263" r:id="rId12"/>
    <p:sldId id="264" r:id="rId13"/>
    <p:sldId id="281" r:id="rId14"/>
    <p:sldId id="265" r:id="rId15"/>
    <p:sldId id="266" r:id="rId16"/>
    <p:sldId id="282" r:id="rId17"/>
    <p:sldId id="267" r:id="rId18"/>
    <p:sldId id="268" r:id="rId19"/>
    <p:sldId id="283" r:id="rId20"/>
    <p:sldId id="269" r:id="rId21"/>
    <p:sldId id="270" r:id="rId22"/>
    <p:sldId id="284" r:id="rId23"/>
    <p:sldId id="257" r:id="rId24"/>
    <p:sldId id="288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65" d="100"/>
          <a:sy n="65" d="100"/>
        </p:scale>
        <p:origin x="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66A4C-5E42-4EF2-81D9-D618A402BC1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02E25-D239-4194-8F30-8ABB4A5DE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58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466AD-9FD1-43A0-ACD5-434D3605429C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E9AAE-EF42-45B0-8947-473CD6814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3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BE9AAE-EF42-45B0-8947-473CD68145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432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E9AAE-EF42-45B0-8947-473CD68145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66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E9AAE-EF42-45B0-8947-473CD68145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6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150C-53C2-4F43-B335-CD0BD8987CB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6A1-25BC-4FFE-B917-935D51D9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5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150C-53C2-4F43-B335-CD0BD8987CB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6A1-25BC-4FFE-B917-935D51D9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7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150C-53C2-4F43-B335-CD0BD8987CB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6A1-25BC-4FFE-B917-935D51D9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65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95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25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59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83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97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31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45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4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150C-53C2-4F43-B335-CD0BD8987CB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6A1-25BC-4FFE-B917-935D51D9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22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1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99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90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68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65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56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0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1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56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8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150C-53C2-4F43-B335-CD0BD8987CB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6A1-25BC-4FFE-B917-935D51D9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799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62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58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45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77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1E6E5-BC22-4CEF-9275-8E0E60CE0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C81AF-7CA1-4914-845C-7B27B2E9A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240D5-A858-43BA-970A-20C3409B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020A-7010-4485-BFA5-C2F82211FCF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CCE96-AFA1-4D49-B50A-34696C0CE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F2FD5-D96E-42E2-B2FE-ABF4E16E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DA20-48C3-415E-AE87-077C738EF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08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C38FF-D934-417C-8A57-07B40CC8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355C0-E55D-4232-A1C6-67D66FE46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F4541-83F0-43DB-8109-3C3C4819D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020A-7010-4485-BFA5-C2F82211FCF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E0E74-8AF3-4D92-BF8A-CA5C3ED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B9921-5796-43E5-953E-D8E3B287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DA20-48C3-415E-AE87-077C738EF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81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7BC56-35B3-4C93-B06B-7C77DC363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412C0-E077-4621-B321-AD21411BC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C1913-4C0A-4698-AF19-46DD5502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020A-7010-4485-BFA5-C2F82211FCF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C49AD-F5BD-4F18-B18D-462C690C8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1A747-FF4A-4846-947F-90CBCC47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DA20-48C3-415E-AE87-077C738EF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212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DA763-7009-42D8-AECB-17EE46CB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53D34-5711-4117-9D94-ECB389D6F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1722C-CB57-42D7-8A07-007BF9F98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819BE-29CB-449E-AA4D-38CACD31A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020A-7010-4485-BFA5-C2F82211FCF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E5101-86C7-42E0-892F-7CE148E6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25259-6E85-425F-A91A-36053E15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DA20-48C3-415E-AE87-077C738EF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99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3169F-650D-42D8-9BA7-5DF67F8AD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0ABD7-187C-40B4-B22C-4DB70A34B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65793-D9B6-470E-8619-5A784D43E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16761-5385-47F0-A52B-DCCA2A24C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5C0A93-C087-489F-A2BD-D393137A6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19E9E9-672D-42DF-B587-FE16F0513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020A-7010-4485-BFA5-C2F82211FCF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58F004-DE7B-4C43-A3CC-A15FB22A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9F342-95E6-421B-8A1C-EC534CFBA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DA20-48C3-415E-AE87-077C738EF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66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6E8A5-6FCE-4A59-B680-3E052D231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D1C8AB-DF09-44A7-9B46-CD444A5F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020A-7010-4485-BFA5-C2F82211FCF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D0CF4-35A0-4780-8A39-43081C608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93076-74C9-45DB-963C-CF714BDB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DA20-48C3-415E-AE87-077C738EF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4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150C-53C2-4F43-B335-CD0BD8987CB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6A1-25BC-4FFE-B917-935D51D9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928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4C7F4-E07B-4A32-9E93-27D3478B7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020A-7010-4485-BFA5-C2F82211FCF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85FC97-C6E1-4EED-950B-12F9F3CAE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CE1F7-5153-4F22-95C2-1AB6522C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DA20-48C3-415E-AE87-077C738EF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559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6332-3043-4CB4-955C-AC63DB80A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BC15D-4944-42E9-96FA-E6400E9E5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F4FDD-FD79-44D1-B050-24EFCEB1E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1EF63-FA95-4B3F-9E7D-6448E8E1E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020A-7010-4485-BFA5-C2F82211FCF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FDE7B-BE3C-4426-86E4-0DFBB059F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6C262-2ACF-48C7-A33A-A2935FA95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DA20-48C3-415E-AE87-077C738EF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221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1F4CF-8E2F-4BC7-B52F-7526DDB1D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9B05CE-6003-4A2C-8102-D41A3AC07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8A58B-4CD0-4587-849E-CA79D6E37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E0A7D-0915-4DDB-B02A-4F48C55AD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020A-7010-4485-BFA5-C2F82211FCF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A66AF-39CC-4187-A4D2-462C5094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C7B9A-11E9-4188-A059-7C1235C4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DA20-48C3-415E-AE87-077C738EF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69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8AE4C-8A7F-4392-A3E0-5A9BDA18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DB96A2-83BE-43D9-A9A2-6A06AA64E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F9A3C-CDB4-49BE-8837-8E1A3C590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020A-7010-4485-BFA5-C2F82211FCF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81E3A-9ABA-4F35-B11C-C523609A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861B5-22CD-4791-9CBD-FEDB78809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DA20-48C3-415E-AE87-077C738EF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075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1667E9-A155-4EF6-B576-B0C7ABBEEF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242DD-A03F-447C-9118-F62746D2A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F74C8-862F-491A-8DCC-3893A58D1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020A-7010-4485-BFA5-C2F82211FCF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72FC3-8D74-4491-9C01-1F777AA21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57238-AF91-4B19-A14C-1BD6EFFB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DA20-48C3-415E-AE87-077C738EF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0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150C-53C2-4F43-B335-CD0BD8987CB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6A1-25BC-4FFE-B917-935D51D9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8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150C-53C2-4F43-B335-CD0BD8987CB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6A1-25BC-4FFE-B917-935D51D9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3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150C-53C2-4F43-B335-CD0BD8987CB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6A1-25BC-4FFE-B917-935D51D9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5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150C-53C2-4F43-B335-CD0BD8987CB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6A1-25BC-4FFE-B917-935D51D9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1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150C-53C2-4F43-B335-CD0BD8987CB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6A1-25BC-4FFE-B917-935D51D9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5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2150C-53C2-4F43-B335-CD0BD8987CB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E76A1-25BC-4FFE-B917-935D51D9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4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2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6F7F16-C077-4B77-B0E5-342D77F5C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3743A-0328-42CB-9EE8-F30E5BDEA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E2539-0026-4C23-BAEE-E91BAE154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E020A-7010-4485-BFA5-C2F82211FCF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61DE3-FDCE-4C6B-A160-3A4B6B070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16047-7CD1-4314-BD0F-1ACD7DC98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0DA20-48C3-415E-AE87-077C738EF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4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9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4.pn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" r="4860" b="17073"/>
          <a:stretch/>
        </p:blipFill>
        <p:spPr>
          <a:xfrm>
            <a:off x="-1" y="0"/>
            <a:ext cx="12192001" cy="693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75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8AF32C-67FF-4CEC-863D-D2B8F096F112}"/>
              </a:ext>
            </a:extLst>
          </p:cNvPr>
          <p:cNvSpPr txBox="1"/>
          <p:nvPr/>
        </p:nvSpPr>
        <p:spPr>
          <a:xfrm>
            <a:off x="1392072" y="900752"/>
            <a:ext cx="181515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3849C7-8294-46C6-BBF6-BDD9A8BC1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214" y="-395785"/>
            <a:ext cx="3633531" cy="36335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4A8E01-0604-433C-BA4D-7FFC747B3BEC}"/>
              </a:ext>
            </a:extLst>
          </p:cNvPr>
          <p:cNvSpPr txBox="1"/>
          <p:nvPr/>
        </p:nvSpPr>
        <p:spPr>
          <a:xfrm>
            <a:off x="7169627" y="1064525"/>
            <a:ext cx="181515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2AB902-039E-43CC-A010-D5541DE4D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196" y="-163588"/>
            <a:ext cx="3633531" cy="3770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E3A522-78C3-40AC-A606-EDDA012DD4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10" y="3914773"/>
            <a:ext cx="3336967" cy="3336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1D634E-FEB5-4EA6-9807-A24ED29DCB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4" y="3914774"/>
            <a:ext cx="3336967" cy="33369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C54C6D-03BF-4F33-8F31-7AAB938D20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28" y="3914773"/>
            <a:ext cx="3336967" cy="3336967"/>
          </a:xfrm>
          <a:prstGeom prst="rect">
            <a:avLst/>
          </a:prstGeom>
        </p:spPr>
      </p:pic>
      <p:sp>
        <p:nvSpPr>
          <p:cNvPr id="11" name="Down Arrow Callout 6">
            <a:extLst>
              <a:ext uri="{FF2B5EF4-FFF2-40B4-BE49-F238E27FC236}">
                <a16:creationId xmlns:a16="http://schemas.microsoft.com/office/drawing/2014/main" id="{8D5BC797-6CC2-4616-937C-F06737C6367D}"/>
              </a:ext>
            </a:extLst>
          </p:cNvPr>
          <p:cNvSpPr/>
          <p:nvPr/>
        </p:nvSpPr>
        <p:spPr>
          <a:xfrm>
            <a:off x="3288506" y="0"/>
            <a:ext cx="5614987" cy="11430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C000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800" b="1" i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practice writing</a:t>
            </a:r>
            <a:endParaRPr kumimoji="0" lang="en-US" sz="4800" b="1" i="1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22 0.04745 L 3.54167E-6 4.07407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3.54167E-6 0.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22 0.24652 L 0.04974 0.2650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3 4.07407E-6 L 0.06471 0.06041 C 0.07643 0.07338 0.08346 0.09236 0.08346 0.1125 C 0.08346 0.13495 0.07643 0.15324 0.06471 0.16597 L 0.01263 0.22731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3 0.22731 L 0.09883 0.2212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4" y="1486726"/>
            <a:ext cx="3828081" cy="2769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07" y="1444229"/>
            <a:ext cx="3886820" cy="2812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591" y="1436985"/>
            <a:ext cx="3886820" cy="2812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464" y="-142875"/>
            <a:ext cx="7715899" cy="6858000"/>
          </a:xfrm>
          <a:prstGeom prst="rect">
            <a:avLst/>
          </a:prstGeom>
        </p:spPr>
      </p:pic>
      <p:sp>
        <p:nvSpPr>
          <p:cNvPr id="6" name="Down Arrow Callout 5"/>
          <p:cNvSpPr/>
          <p:nvPr/>
        </p:nvSpPr>
        <p:spPr>
          <a:xfrm>
            <a:off x="2968738" y="272655"/>
            <a:ext cx="6054956" cy="1171574"/>
          </a:xfrm>
          <a:prstGeom prst="downArrowCallou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many cars?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0370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394" y="909035"/>
            <a:ext cx="4094338" cy="2330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244" y="909035"/>
            <a:ext cx="3685846" cy="2097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766" y="3747581"/>
            <a:ext cx="3747840" cy="213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394" y="3747581"/>
            <a:ext cx="4156334" cy="2365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613" y="-547820"/>
            <a:ext cx="4514849" cy="7422412"/>
          </a:xfrm>
          <a:prstGeom prst="rect">
            <a:avLst/>
          </a:prstGeom>
        </p:spPr>
      </p:pic>
      <p:sp>
        <p:nvSpPr>
          <p:cNvPr id="8" name="Down Arrow Callout 7"/>
          <p:cNvSpPr/>
          <p:nvPr/>
        </p:nvSpPr>
        <p:spPr>
          <a:xfrm>
            <a:off x="2786063" y="256855"/>
            <a:ext cx="6100762" cy="134302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many ants?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0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F558D0-1CBD-449E-A589-281ACAAB18CD}"/>
              </a:ext>
            </a:extLst>
          </p:cNvPr>
          <p:cNvSpPr txBox="1"/>
          <p:nvPr/>
        </p:nvSpPr>
        <p:spPr>
          <a:xfrm>
            <a:off x="1382974" y="205040"/>
            <a:ext cx="353477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47F6C9-D081-4F9C-B73F-DDBD1F45A044}"/>
              </a:ext>
            </a:extLst>
          </p:cNvPr>
          <p:cNvSpPr txBox="1"/>
          <p:nvPr/>
        </p:nvSpPr>
        <p:spPr>
          <a:xfrm>
            <a:off x="7274258" y="205040"/>
            <a:ext cx="204716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BED480-672E-42DB-8D09-4C8F1E6E6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974" y="-14288"/>
            <a:ext cx="3633531" cy="3633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5761AB-9D8E-48DB-8E57-9DC82B03D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422" y="2012987"/>
            <a:ext cx="3633531" cy="36335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721DE1-7A2D-42E3-920A-A7EA5DCA7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7" y="5014910"/>
            <a:ext cx="1915892" cy="20716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0D8FDB-A239-4BD3-9877-DEAE8BE767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35" y="5014910"/>
            <a:ext cx="1915892" cy="20716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DEC67E-4640-4DB6-89E2-31DD0CD171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073" y="5014910"/>
            <a:ext cx="1915892" cy="20716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BA5A36-7B6C-42B7-ADA1-E5FFE05F1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75" y="-58700"/>
            <a:ext cx="1915892" cy="20716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FC794E-8EA2-4174-B20B-A9099D3F4C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75" y="-177263"/>
            <a:ext cx="1915892" cy="20716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F18904-7473-456D-8267-5F0F1E0920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333" y="-271683"/>
            <a:ext cx="1915892" cy="20716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3583A0-1B82-4C44-9302-A7DA863BAC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283" y="-271684"/>
            <a:ext cx="1915892" cy="2071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05DEA5-5DEA-496B-B286-94AB9D1DD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1445" y="-58700"/>
            <a:ext cx="6151397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8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0875 0.04722 C 0.10716 0.05718 0.11875 0.07199 0.11875 0.08773 C 0.11875 0.10533 0.10716 0.11945 0.0875 0.1294 L 2.08333E-7 0.17685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17685 L 0.08164 0.23125 C 0.10026 0.24283 0.11146 0.25996 0.11146 0.27778 C 0.11146 0.29815 0.10026 0.31458 0.08164 0.32593 L 2.08333E-7 0.38102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1918 0.0055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8 0.00556 L -0.05781 -0.36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81 -0.36597 L -0.05039 0.106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3943"/>
          <a:stretch/>
        </p:blipFill>
        <p:spPr>
          <a:xfrm>
            <a:off x="485186" y="1389271"/>
            <a:ext cx="2944678" cy="2162782"/>
          </a:xfrm>
          <a:prstGeom prst="cloud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3943"/>
          <a:stretch/>
        </p:blipFill>
        <p:spPr>
          <a:xfrm>
            <a:off x="4479309" y="1070929"/>
            <a:ext cx="2944678" cy="2162782"/>
          </a:xfrm>
          <a:prstGeom prst="cloud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3943"/>
          <a:stretch/>
        </p:blipFill>
        <p:spPr>
          <a:xfrm>
            <a:off x="8473432" y="946358"/>
            <a:ext cx="2944678" cy="2162782"/>
          </a:xfrm>
          <a:prstGeom prst="cloud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3943"/>
          <a:stretch/>
        </p:blipFill>
        <p:spPr>
          <a:xfrm>
            <a:off x="2301658" y="3388694"/>
            <a:ext cx="2944678" cy="2162782"/>
          </a:xfrm>
          <a:prstGeom prst="cloud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3943"/>
          <a:stretch/>
        </p:blipFill>
        <p:spPr>
          <a:xfrm>
            <a:off x="6992315" y="3563327"/>
            <a:ext cx="2944678" cy="2162782"/>
          </a:xfrm>
          <a:prstGeom prst="cloud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0533" y="-601220"/>
            <a:ext cx="4150495" cy="6378944"/>
          </a:xfrm>
          <a:prstGeom prst="rect">
            <a:avLst/>
          </a:prstGeom>
        </p:spPr>
      </p:pic>
      <p:sp>
        <p:nvSpPr>
          <p:cNvPr id="14" name="Down Arrow Callout 13"/>
          <p:cNvSpPr/>
          <p:nvPr/>
        </p:nvSpPr>
        <p:spPr>
          <a:xfrm>
            <a:off x="2715529" y="369233"/>
            <a:ext cx="5957888" cy="130016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many ducks?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785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07" y="867068"/>
            <a:ext cx="3370862" cy="2341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975" y="905396"/>
            <a:ext cx="3370862" cy="23410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016" y="905396"/>
            <a:ext cx="3370862" cy="2341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65" y="3431620"/>
            <a:ext cx="3370862" cy="2341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500" y="3431620"/>
            <a:ext cx="3370862" cy="2341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036" y="3431620"/>
            <a:ext cx="3370862" cy="2341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00" y="-842963"/>
            <a:ext cx="4982336" cy="75566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584" y="0"/>
            <a:ext cx="6090432" cy="1383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83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7D41C-F1AA-41B3-9BE4-85FB5C04AFB9}"/>
              </a:ext>
            </a:extLst>
          </p:cNvPr>
          <p:cNvSpPr txBox="1"/>
          <p:nvPr/>
        </p:nvSpPr>
        <p:spPr>
          <a:xfrm>
            <a:off x="1240077" y="-212943"/>
            <a:ext cx="9645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D75C9-4B2D-4BCE-8699-BDFE663566DE}"/>
              </a:ext>
            </a:extLst>
          </p:cNvPr>
          <p:cNvSpPr txBox="1"/>
          <p:nvPr/>
        </p:nvSpPr>
        <p:spPr>
          <a:xfrm>
            <a:off x="7603821" y="0"/>
            <a:ext cx="9645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/>
              <a:t>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54B809-EAA7-40EB-B323-546F746AB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746" y="-940486"/>
            <a:ext cx="3633531" cy="3633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A56C01-4CCA-48A4-AC8B-663255492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9124" y="-680029"/>
            <a:ext cx="3633531" cy="36335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0835AB-8EA4-4F64-9DEF-A3E667D1C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725" y="4096705"/>
            <a:ext cx="1836258" cy="1045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11E7D3-30F2-453B-82AB-8A160F8BD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633" y="4006237"/>
            <a:ext cx="1836258" cy="1045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7B7FB9-7EBA-4A2E-B8ED-6D59A6E5B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125" y="4107941"/>
            <a:ext cx="1836258" cy="1045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371557-12AA-424D-B613-2C64AF984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573" y="4872420"/>
            <a:ext cx="1836258" cy="1045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3494B9-86DD-45D6-B1B9-E72AAA6D2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780" y="5028789"/>
            <a:ext cx="1836258" cy="10450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5BE2D1-53A9-46D6-8993-0DD11ABE7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927" y="4128122"/>
            <a:ext cx="1836258" cy="10450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A9F254-4102-46EA-B230-08F5F446F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0166" y="4175442"/>
            <a:ext cx="1836258" cy="1045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7BCF9F-3CD8-42DB-844C-2FD86E1C0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0367" y="4275445"/>
            <a:ext cx="1836258" cy="1045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BE6ACC2-0B70-4A6F-9473-55442E100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918" y="5173147"/>
            <a:ext cx="1836258" cy="10450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46DB56-BC40-4CEF-881A-02C21861A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306" y="5152966"/>
            <a:ext cx="1836258" cy="10450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3CBE69-B4E1-44C2-BFE6-5E3C7417D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0367" y="5320470"/>
            <a:ext cx="1836258" cy="1045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4827E2-B381-428F-A77D-0D15DE8BF1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6743" y="-136449"/>
            <a:ext cx="5641019" cy="125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-0.11367 2.22222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67 2.22222E-6 L -0.10742 0.160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43 0.16088 L -0.01732 0.20764 C 0.00312 0.21736 0.01497 0.23217 0.01497 0.24768 C 0.01497 0.26504 0.00312 0.27916 -0.01732 0.28889 L -0.10743 0.33611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85 -7.40741E-7 L -0.11015 0.08889 C -0.11588 0.10741 -0.11875 0.13565 -0.11875 0.16505 C -0.11875 0.19861 -0.11588 0.22523 -0.11015 0.24421 L -0.08385 0.33426 " pathEditMode="relative" rAng="0" ptsTypes="AAAAA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3 0.31945 L -0.02447 0.3125 C -0.00169 0.31204 0.01159 0.3037 0.01472 0.28958 C 0.01524 0.27315 0.00469 0.2537 -0.01601 0.23704 L -0.10364 0.15579 " pathEditMode="relative" rAng="16920000" ptsTypes="AAAAA">
                                      <p:cBhvr>
                                        <p:cTn id="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0778">
            <a:off x="696293" y="493521"/>
            <a:ext cx="2774415" cy="31773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0778">
            <a:off x="2940305" y="492477"/>
            <a:ext cx="2785188" cy="31773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0778">
            <a:off x="5638326" y="713798"/>
            <a:ext cx="2900243" cy="3177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0778">
            <a:off x="8038018" y="707342"/>
            <a:ext cx="2966841" cy="3177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0778">
            <a:off x="1618643" y="3013190"/>
            <a:ext cx="3072969" cy="3177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0778">
            <a:off x="4495771" y="3021945"/>
            <a:ext cx="2982657" cy="3177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0778">
            <a:off x="7451172" y="3050923"/>
            <a:ext cx="2864370" cy="31773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372" y="-939936"/>
            <a:ext cx="6243637" cy="748665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999800" y="374339"/>
            <a:ext cx="5974598" cy="1387786"/>
            <a:chOff x="2999800" y="374339"/>
            <a:chExt cx="5974598" cy="13877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99800" y="445275"/>
              <a:ext cx="5974598" cy="131685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813643" y="374339"/>
              <a:ext cx="439094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800" b="1" i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How many cats?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0315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67" y="1257170"/>
            <a:ext cx="2941331" cy="1672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809" y="1257171"/>
            <a:ext cx="2941331" cy="1672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851" y="1257172"/>
            <a:ext cx="2941331" cy="1672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604" y="1396657"/>
            <a:ext cx="2941331" cy="1672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50" y="3426934"/>
            <a:ext cx="2941331" cy="1672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13" y="3426934"/>
            <a:ext cx="2941331" cy="1672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944" y="3426934"/>
            <a:ext cx="2941331" cy="16720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7182" y="3426934"/>
            <a:ext cx="2941331" cy="1672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681" y="-309248"/>
            <a:ext cx="7243762" cy="747236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880263" y="78117"/>
            <a:ext cx="5974598" cy="1362592"/>
            <a:chOff x="2691983" y="286689"/>
            <a:chExt cx="5974598" cy="13625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91983" y="332431"/>
              <a:ext cx="5974598" cy="131685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579511" y="286689"/>
              <a:ext cx="446147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How many ants?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2144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7D0AAB-968F-42A5-B526-BB11F79744D3}"/>
              </a:ext>
            </a:extLst>
          </p:cNvPr>
          <p:cNvSpPr txBox="1"/>
          <p:nvPr/>
        </p:nvSpPr>
        <p:spPr>
          <a:xfrm>
            <a:off x="3144032" y="-651348"/>
            <a:ext cx="243004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/>
              <a:t>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0B5E4-9C72-4764-AF4D-2141C2BF3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390" y="-1481690"/>
            <a:ext cx="3633531" cy="36335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4B954-6CF4-4A79-AE93-1252D9CAD2BD}"/>
              </a:ext>
            </a:extLst>
          </p:cNvPr>
          <p:cNvSpPr/>
          <p:nvPr/>
        </p:nvSpPr>
        <p:spPr>
          <a:xfrm rot="10800000" flipV="1">
            <a:off x="7662202" y="-779694"/>
            <a:ext cx="2420856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400" dirty="0">
                <a:solidFill>
                  <a:prstClr val="black"/>
                </a:solidFill>
              </a:rPr>
              <a:t>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3AA495-8159-413B-92FD-835563C79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527" y="-1830324"/>
            <a:ext cx="3739872" cy="38720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0BF5A1-2AE1-4868-AFB9-C92CAD4144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520" t="10344" r="7085" b="10247"/>
          <a:stretch/>
        </p:blipFill>
        <p:spPr>
          <a:xfrm>
            <a:off x="377677" y="3766149"/>
            <a:ext cx="1208696" cy="13466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CDA6F4-55F3-40C1-8AAB-F25B80E6C2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520" t="10344" r="7085" b="10247"/>
          <a:stretch/>
        </p:blipFill>
        <p:spPr>
          <a:xfrm>
            <a:off x="1689500" y="3766149"/>
            <a:ext cx="1208696" cy="13466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195F95-7C4F-49DE-B571-9B0E4381B1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520" t="10344" r="7085" b="10247"/>
          <a:stretch/>
        </p:blipFill>
        <p:spPr>
          <a:xfrm>
            <a:off x="3036471" y="3814079"/>
            <a:ext cx="1208696" cy="13466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5993D4-1893-4B10-8359-DC7FB825F4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520" t="10344" r="7085" b="10247"/>
          <a:stretch/>
        </p:blipFill>
        <p:spPr>
          <a:xfrm>
            <a:off x="4395194" y="3911356"/>
            <a:ext cx="1208696" cy="13466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B66701A-84F1-438A-BF42-A747AAB85E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520" t="10344" r="7085" b="10247"/>
          <a:stretch/>
        </p:blipFill>
        <p:spPr>
          <a:xfrm>
            <a:off x="656281" y="5078769"/>
            <a:ext cx="1208696" cy="13466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32DA30-8834-4323-B919-33665F5D2B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520" t="10344" r="7085" b="10247"/>
          <a:stretch/>
        </p:blipFill>
        <p:spPr>
          <a:xfrm>
            <a:off x="2137701" y="5044744"/>
            <a:ext cx="1208696" cy="13466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7C52FF-AB6F-4F25-B4CF-F163A8C13A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520" t="10344" r="7085" b="10247"/>
          <a:stretch/>
        </p:blipFill>
        <p:spPr>
          <a:xfrm>
            <a:off x="3716248" y="5095585"/>
            <a:ext cx="1208696" cy="13466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F2B926E-2A4C-4E2D-B9E4-DBD8A2237E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r="12764"/>
          <a:stretch/>
        </p:blipFill>
        <p:spPr>
          <a:xfrm>
            <a:off x="7592477" y="5447492"/>
            <a:ext cx="723723" cy="728866"/>
          </a:xfrm>
          <a:prstGeom prst="ellipse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9CF909A-2309-4461-AD17-ADD2A46B3E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r="12764"/>
          <a:stretch/>
        </p:blipFill>
        <p:spPr>
          <a:xfrm>
            <a:off x="7547898" y="4529134"/>
            <a:ext cx="723723" cy="728866"/>
          </a:xfrm>
          <a:prstGeom prst="ellipse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63DE2D-83C0-4DD2-A549-76CCFB5967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r="12764"/>
          <a:stretch/>
        </p:blipFill>
        <p:spPr>
          <a:xfrm>
            <a:off x="9473639" y="4516678"/>
            <a:ext cx="723723" cy="728866"/>
          </a:xfrm>
          <a:prstGeom prst="ellipse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A9AE7D-3E83-483B-A291-A8FD68159C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r="12764"/>
          <a:stretch/>
        </p:blipFill>
        <p:spPr>
          <a:xfrm>
            <a:off x="10403616" y="4535426"/>
            <a:ext cx="723723" cy="728866"/>
          </a:xfrm>
          <a:prstGeom prst="ellipse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C09E36-0A5A-4BC3-92ED-0E751016E4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r="12764"/>
          <a:stretch/>
        </p:blipFill>
        <p:spPr>
          <a:xfrm>
            <a:off x="10478604" y="5444310"/>
            <a:ext cx="723723" cy="728866"/>
          </a:xfrm>
          <a:prstGeom prst="ellipse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FC76D66-28B7-494C-A240-3130A937C8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r="12764"/>
          <a:stretch/>
        </p:blipFill>
        <p:spPr>
          <a:xfrm>
            <a:off x="8524217" y="5404474"/>
            <a:ext cx="723723" cy="728866"/>
          </a:xfrm>
          <a:prstGeom prst="ellipse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D991CF6-E984-473E-AB72-7A1EACF91D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r="12764"/>
          <a:stretch/>
        </p:blipFill>
        <p:spPr>
          <a:xfrm>
            <a:off x="8524217" y="4550852"/>
            <a:ext cx="723723" cy="728866"/>
          </a:xfrm>
          <a:prstGeom prst="ellipse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BE4C1B-8264-4098-9817-56629FED2B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r="12764"/>
          <a:stretch/>
        </p:blipFill>
        <p:spPr>
          <a:xfrm>
            <a:off x="9487694" y="5447492"/>
            <a:ext cx="723723" cy="728866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58897D-B943-4EAD-9BE4-00A4F603AC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7039" y="1183867"/>
            <a:ext cx="4422205" cy="114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2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14909 -0.00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09 -0.00325 L 0.03776 0.3858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2.22222E-6 C 0.04441 2.22222E-6 0.07904 0.03842 0.07904 0.08657 C 0.07904 0.14352 0.04089 0.16366 0.01823 0.17199 L -0.01224 0.18102 C -0.03476 0.18981 -0.07239 0.21157 -0.07239 0.27546 C -0.07239 0.31574 -0.03854 0.36273 0.00313 0.36273 C 0.04441 0.36273 0.07904 0.31574 0.07904 0.27546 C 0.07904 0.21157 0.04089 0.18981 0.01823 0.18102 L -0.01224 0.17199 C -0.03476 0.16366 -0.07239 0.14352 -0.07239 0.08657 C -0.07239 0.03842 -0.03854 2.22222E-6 0.0125 0.01875 L 0.00313 2.22222E-6 Z " pathEditMode="relative" rAng="0" ptsTypes="AAAAAAAAAAAA">
                                      <p:cBhvr>
                                        <p:cTn id="43" dur="5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0" y="-100013"/>
            <a:ext cx="13101638" cy="7243763"/>
          </a:xfrm>
          <a:prstGeom prst="irregularSeal2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6000" b="1" dirty="0">
                <a:ln w="381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538905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7337" y="1843088"/>
            <a:ext cx="8148384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ln w="381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1  2  3  4  5</a:t>
            </a:r>
          </a:p>
          <a:p>
            <a:r>
              <a:rPr lang="en-US" sz="13800" b="1" dirty="0">
                <a:ln w="381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6  7</a:t>
            </a:r>
            <a:r>
              <a:rPr lang="en-US" sz="13800" b="1" dirty="0">
                <a:ln w="381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27CED7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13800" b="1" dirty="0">
              <a:ln w="381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956471" y="100014"/>
            <a:ext cx="8234973" cy="1743074"/>
          </a:xfrm>
          <a:prstGeom prst="horizontalScroll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 and write the numbers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42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411" y="2616667"/>
            <a:ext cx="7914346" cy="156966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Goodbye song</a:t>
            </a:r>
            <a:r>
              <a:rPr kumimoji="0" lang="en-US" sz="9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5208" y="1034312"/>
            <a:ext cx="3113353" cy="1015663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Lets sing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083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4" t="829"/>
          <a:stretch/>
        </p:blipFill>
        <p:spPr>
          <a:xfrm rot="5400000">
            <a:off x="2666999" y="-2666999"/>
            <a:ext cx="6858000" cy="12192002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>
            <a:off x="3087756" y="967408"/>
            <a:ext cx="8123583" cy="3392557"/>
          </a:xfrm>
          <a:prstGeom prst="irregularSeal1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all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0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22"/>
    </mc:Choice>
    <mc:Fallback xmlns="">
      <p:transition spd="slow" advTm="11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4400550" y="257175"/>
            <a:ext cx="6143625" cy="1643063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E7E6E6">
                    <a:lumMod val="10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</a:p>
        </p:txBody>
      </p:sp>
      <p:sp>
        <p:nvSpPr>
          <p:cNvPr id="4" name="TextBox 3"/>
          <p:cNvSpPr txBox="1"/>
          <p:nvPr/>
        </p:nvSpPr>
        <p:spPr>
          <a:xfrm rot="21221985">
            <a:off x="-62352" y="1970632"/>
            <a:ext cx="7211727" cy="4247317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Marina </a:t>
            </a:r>
            <a:r>
              <a:rPr lang="en-US" sz="5400" b="1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Akther</a:t>
            </a:r>
            <a:endParaRPr lang="en-US" sz="5400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KB </a:t>
            </a:r>
            <a:r>
              <a:rPr lang="en-US" sz="5400" b="1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Govt</a:t>
            </a:r>
            <a:r>
              <a:rPr lang="en-US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Primary School</a:t>
            </a:r>
          </a:p>
          <a:p>
            <a:pPr algn="ctr"/>
            <a:r>
              <a:rPr lang="en-US" sz="5400" b="1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Begumgonj,Noakhali</a:t>
            </a:r>
            <a:endParaRPr lang="en-US" sz="5400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22EE14-B61D-4189-99D6-E007234F5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548" y="1440686"/>
            <a:ext cx="3987452" cy="541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47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6336EE-9B67-418B-942A-143530EC3690}"/>
              </a:ext>
            </a:extLst>
          </p:cNvPr>
          <p:cNvSpPr/>
          <p:nvPr/>
        </p:nvSpPr>
        <p:spPr>
          <a:xfrm>
            <a:off x="3373675" y="2807381"/>
            <a:ext cx="82880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Times-Roman"/>
              </a:rPr>
              <a:t>Student will be able to :</a:t>
            </a:r>
          </a:p>
          <a:p>
            <a:r>
              <a:rPr lang="en-US" sz="5400" dirty="0">
                <a:latin typeface="Times-Roman"/>
              </a:rPr>
              <a:t>2.1.1 write cardinal numbers</a:t>
            </a:r>
          </a:p>
          <a:p>
            <a:r>
              <a:rPr lang="en-US" sz="5400" dirty="0">
                <a:latin typeface="Times-Roman"/>
              </a:rPr>
              <a:t>up to10 in figures.</a:t>
            </a:r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2A923-5416-4B11-92B2-946E07D5B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422" y="273694"/>
            <a:ext cx="8157155" cy="1926503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949EAEB-9FF9-4849-93CC-A65D63916B3E}"/>
              </a:ext>
            </a:extLst>
          </p:cNvPr>
          <p:cNvSpPr/>
          <p:nvPr/>
        </p:nvSpPr>
        <p:spPr>
          <a:xfrm rot="5400000">
            <a:off x="1176578" y="1417421"/>
            <a:ext cx="419270" cy="34243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04188E-203D-47CA-A51D-7BE886BDC44F}"/>
              </a:ext>
            </a:extLst>
          </p:cNvPr>
          <p:cNvSpPr/>
          <p:nvPr/>
        </p:nvSpPr>
        <p:spPr>
          <a:xfrm>
            <a:off x="0" y="2639984"/>
            <a:ext cx="1386213" cy="2920116"/>
          </a:xfrm>
          <a:custGeom>
            <a:avLst/>
            <a:gdLst>
              <a:gd name="connsiteX0" fmla="*/ 121084 w 1386213"/>
              <a:gd name="connsiteY0" fmla="*/ 0 h 2530258"/>
              <a:gd name="connsiteX1" fmla="*/ 1386213 w 1386213"/>
              <a:gd name="connsiteY1" fmla="*/ 1265129 h 2530258"/>
              <a:gd name="connsiteX2" fmla="*/ 121084 w 1386213"/>
              <a:gd name="connsiteY2" fmla="*/ 2530258 h 2530258"/>
              <a:gd name="connsiteX3" fmla="*/ 0 w 1386213"/>
              <a:gd name="connsiteY3" fmla="*/ 2524144 h 2530258"/>
              <a:gd name="connsiteX4" fmla="*/ 0 w 1386213"/>
              <a:gd name="connsiteY4" fmla="*/ 6115 h 2530258"/>
              <a:gd name="connsiteX5" fmla="*/ 121084 w 1386213"/>
              <a:gd name="connsiteY5" fmla="*/ 0 h 253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6213" h="2530258">
                <a:moveTo>
                  <a:pt x="121084" y="0"/>
                </a:moveTo>
                <a:cubicBezTo>
                  <a:pt x="819795" y="0"/>
                  <a:pt x="1386213" y="566418"/>
                  <a:pt x="1386213" y="1265129"/>
                </a:cubicBezTo>
                <a:cubicBezTo>
                  <a:pt x="1386213" y="1963840"/>
                  <a:pt x="819795" y="2530258"/>
                  <a:pt x="121084" y="2530258"/>
                </a:cubicBezTo>
                <a:lnTo>
                  <a:pt x="0" y="2524144"/>
                </a:lnTo>
                <a:lnTo>
                  <a:pt x="0" y="6115"/>
                </a:lnTo>
                <a:lnTo>
                  <a:pt x="121084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7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82 -0.04306 L 0.09375 0.00602 C 0.10326 0.0162 0.1086 0.03171 0.1086 0.04792 C 0.1086 0.0662 0.10326 0.08102 0.09375 0.0912 L 0.05182 0.14051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3548" y="2921169"/>
            <a:ext cx="7144905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kumimoji="0" lang="bn-BD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Song</a:t>
            </a: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73887" y="1614883"/>
            <a:ext cx="3305713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Lets sing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366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EA22A3-5045-41B1-A6E8-17097D639A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8" b="15860"/>
          <a:stretch/>
        </p:blipFill>
        <p:spPr>
          <a:xfrm>
            <a:off x="0" y="0"/>
            <a:ext cx="5595582" cy="69218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A4BB2C-A239-4A40-A7B9-2E086F5B4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82" y="0"/>
            <a:ext cx="6587218" cy="53499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C775A4-35B2-44C1-BDDB-5E9D89BB3E1F}"/>
              </a:ext>
            </a:extLst>
          </p:cNvPr>
          <p:cNvSpPr/>
          <p:nvPr/>
        </p:nvSpPr>
        <p:spPr>
          <a:xfrm>
            <a:off x="5595582" y="5481130"/>
            <a:ext cx="65872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40</a:t>
            </a:r>
          </a:p>
        </p:txBody>
      </p:sp>
    </p:spTree>
    <p:extLst>
      <p:ext uri="{BB962C8B-B14F-4D97-AF65-F5344CB8AC3E}">
        <p14:creationId xmlns:p14="http://schemas.microsoft.com/office/powerpoint/2010/main" val="213373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342900" y="142875"/>
            <a:ext cx="11372850" cy="5443538"/>
          </a:xfrm>
          <a:prstGeom prst="irregularSeal2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6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Numbers 1-8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54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t="377" b="1"/>
          <a:stretch/>
        </p:blipFill>
        <p:spPr>
          <a:xfrm>
            <a:off x="2635343" y="2023716"/>
            <a:ext cx="6054461" cy="4468208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80149" y="2154264"/>
            <a:ext cx="46495" cy="38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762" y="-541762"/>
            <a:ext cx="5141627" cy="7296050"/>
          </a:xfrm>
          <a:prstGeom prst="rect">
            <a:avLst/>
          </a:prstGeom>
        </p:spPr>
      </p:pic>
      <p:sp>
        <p:nvSpPr>
          <p:cNvPr id="7" name="Down Arrow Callout 6"/>
          <p:cNvSpPr/>
          <p:nvPr/>
        </p:nvSpPr>
        <p:spPr>
          <a:xfrm>
            <a:off x="3288506" y="366076"/>
            <a:ext cx="5614987" cy="11430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many car?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812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3" y="1192644"/>
            <a:ext cx="4524051" cy="3139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05" y="914517"/>
            <a:ext cx="4632790" cy="3214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1" y="-1396718"/>
            <a:ext cx="6257925" cy="7608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1" y="-45679"/>
            <a:ext cx="6090432" cy="1383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1923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6.4|7.1|2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2|13.4|0.4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|21.7|0.6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6|29.2|0.5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3|25.6|0.5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2|23|1.1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.9|35.4|0.6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1|25.2|0.5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|31.5|1.2|2.7"/>
</p:tagLst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1152</TotalTime>
  <Words>100</Words>
  <Application>Microsoft Office PowerPoint</Application>
  <PresentationFormat>Widescreen</PresentationFormat>
  <Paragraphs>37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Times-Roman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136</cp:revision>
  <dcterms:created xsi:type="dcterms:W3CDTF">2020-06-23T04:52:46Z</dcterms:created>
  <dcterms:modified xsi:type="dcterms:W3CDTF">2020-12-16T03:15:21Z</dcterms:modified>
</cp:coreProperties>
</file>